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A441"/>
    <a:srgbClr val="9363AC"/>
    <a:srgbClr val="929A6E"/>
    <a:srgbClr val="BE7344"/>
    <a:srgbClr val="007E65"/>
    <a:srgbClr val="CC564E"/>
    <a:srgbClr val="157F26"/>
    <a:srgbClr val="92CD8B"/>
    <a:srgbClr val="6C608D"/>
    <a:srgbClr val="7695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8"/>
    <p:restoredTop sz="94363"/>
  </p:normalViewPr>
  <p:slideViewPr>
    <p:cSldViewPr snapToGrid="0" snapToObjects="1">
      <p:cViewPr varScale="1">
        <p:scale>
          <a:sx n="162" d="100"/>
          <a:sy n="162" d="100"/>
        </p:scale>
        <p:origin x="342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24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085C4-4AF8-8446-9F1B-B481AD74608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8BA75-ABE9-2041-B111-16A99A60E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35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8BA75-ABE9-2041-B111-16A99A60E1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22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EE85-1E05-8445-A7E3-DFDA0B448B6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B361-6F95-2148-83BD-2E8686F71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93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EE85-1E05-8445-A7E3-DFDA0B448B6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B361-6F95-2148-83BD-2E8686F71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6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EE85-1E05-8445-A7E3-DFDA0B448B6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B361-6F95-2148-83BD-2E8686F71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8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EE85-1E05-8445-A7E3-DFDA0B448B6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B361-6F95-2148-83BD-2E8686F71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9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EE85-1E05-8445-A7E3-DFDA0B448B6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B361-6F95-2148-83BD-2E8686F71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6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EE85-1E05-8445-A7E3-DFDA0B448B6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B361-6F95-2148-83BD-2E8686F71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2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EE85-1E05-8445-A7E3-DFDA0B448B6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B361-6F95-2148-83BD-2E8686F71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EE85-1E05-8445-A7E3-DFDA0B448B6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B361-6F95-2148-83BD-2E8686F71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48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EE85-1E05-8445-A7E3-DFDA0B448B6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B361-6F95-2148-83BD-2E8686F71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39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EE85-1E05-8445-A7E3-DFDA0B448B6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B361-6F95-2148-83BD-2E8686F71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9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EE85-1E05-8445-A7E3-DFDA0B448B6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B361-6F95-2148-83BD-2E8686F71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5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7EE85-1E05-8445-A7E3-DFDA0B448B6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BB361-6F95-2148-83BD-2E8686F71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7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7E47380B-49C4-4EBB-B0F1-D9795AAA58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" y="4041535"/>
            <a:ext cx="9143991" cy="1104898"/>
          </a:xfrm>
          <a:prstGeom prst="rect">
            <a:avLst/>
          </a:prstGeom>
          <a:solidFill>
            <a:srgbClr val="9363AC"/>
          </a:solidFill>
          <a:ln w="127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2ACA7E-AA87-8BCA-DDE9-EA316C4BA9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7246" y="0"/>
            <a:ext cx="9143991" cy="1327852"/>
          </a:xfrm>
          <a:prstGeom prst="rect">
            <a:avLst/>
          </a:prstGeom>
          <a:solidFill>
            <a:srgbClr val="9363AC"/>
          </a:solidFill>
          <a:ln w="12700">
            <a:solidFill>
              <a:schemeClr val="tx1"/>
            </a:solidFill>
          </a:ln>
        </p:spPr>
      </p:pic>
      <p:cxnSp>
        <p:nvCxnSpPr>
          <p:cNvPr id="17" name="Straight Connector 16"/>
          <p:cNvCxnSpPr>
            <a:cxnSpLocks/>
          </p:cNvCxnSpPr>
          <p:nvPr/>
        </p:nvCxnSpPr>
        <p:spPr>
          <a:xfrm>
            <a:off x="2286004" y="1327433"/>
            <a:ext cx="0" cy="27109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 txBox="1">
            <a:spLocks/>
          </p:cNvSpPr>
          <p:nvPr/>
        </p:nvSpPr>
        <p:spPr>
          <a:xfrm>
            <a:off x="2331213" y="966343"/>
            <a:ext cx="6857999" cy="3335077"/>
          </a:xfrm>
          <a:prstGeom prst="rect">
            <a:avLst/>
          </a:prstGeom>
        </p:spPr>
        <p:txBody>
          <a:bodyPr vert="horz" lIns="182880" tIns="91440" rIns="182880" bIns="91440" rtlCol="0" anchor="ctr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40000"/>
              </a:lnSpc>
            </a:pPr>
            <a:r>
              <a:rPr lang="en-US" sz="2000" i="1" dirty="0">
                <a:latin typeface="Century Gothic" panose="020B0502020202020204" pitchFamily="34" charset="0"/>
                <a:ea typeface="Myriad Pro" charset="0"/>
                <a:cs typeface="Myriad Pro" charset="0"/>
              </a:rPr>
              <a:t>ACM Transactions on Computational Logic</a:t>
            </a:r>
            <a:r>
              <a:rPr lang="en-US" sz="2000" dirty="0">
                <a:latin typeface="Century Gothic" panose="020B0502020202020204" pitchFamily="34" charset="0"/>
                <a:ea typeface="Myriad Pro" charset="0"/>
                <a:cs typeface="Myriad Pro" charset="0"/>
              </a:rPr>
              <a:t> (TOCL) is devoted to research concerned with all uses of logic in computer science. Both theoretical and applied papers are welcome, especially submissions showing novel use of logic in computer science.</a:t>
            </a:r>
            <a:endParaRPr lang="en-US" sz="2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62057" y="0"/>
            <a:ext cx="2481941" cy="1327433"/>
          </a:xfrm>
          <a:prstGeom prst="rect">
            <a:avLst/>
          </a:prstGeom>
          <a:solidFill>
            <a:srgbClr val="F5A44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038779"/>
            <a:ext cx="9151245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431" y="153124"/>
            <a:ext cx="6019928" cy="942235"/>
          </a:xfrm>
        </p:spPr>
        <p:txBody>
          <a:bodyPr lIns="0" tIns="0" rIns="0" bIns="0"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ACM Transactions on Computational Logic (TOCL)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3398" y="160590"/>
            <a:ext cx="2155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300" b="1" dirty="0">
                <a:latin typeface="Century Gothic" panose="020B0502020202020204" pitchFamily="34" charset="0"/>
                <a:ea typeface="Myriad Pro Semibold" charset="0"/>
                <a:cs typeface="Myriad Pro Semibold" charset="0"/>
              </a:rPr>
              <a:t>Editor-in-Chief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Century Gothic" charset="0"/>
                <a:ea typeface="Century Gothic" charset="0"/>
                <a:cs typeface="Century Gothic" charset="0"/>
              </a:rPr>
              <a:t>Anuj </a:t>
            </a:r>
            <a:r>
              <a:rPr lang="en-US" sz="1400" dirty="0" err="1">
                <a:latin typeface="Century Gothic" charset="0"/>
                <a:ea typeface="Century Gothic" charset="0"/>
                <a:cs typeface="Century Gothic" charset="0"/>
              </a:rPr>
              <a:t>Dawar</a:t>
            </a:r>
            <a:br>
              <a:rPr lang="en-US" sz="1400" dirty="0"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1400" dirty="0">
                <a:latin typeface="Century Gothic" charset="0"/>
                <a:ea typeface="Century Gothic" charset="0"/>
                <a:cs typeface="Century Gothic" charset="0"/>
              </a:rPr>
              <a:t>University of Cambridge (UK)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BE38AD-FDE6-4CAE-9F5A-9F0E28883DA3}"/>
              </a:ext>
            </a:extLst>
          </p:cNvPr>
          <p:cNvSpPr txBox="1"/>
          <p:nvPr/>
        </p:nvSpPr>
        <p:spPr>
          <a:xfrm>
            <a:off x="435872" y="4390100"/>
            <a:ext cx="3454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ea typeface="Myriad Pro Semibold" charset="0"/>
                <a:cs typeface="Myriad Pro Semibold" charset="0"/>
              </a:rPr>
              <a:t>https://tocl.acm.org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369" y="4127739"/>
            <a:ext cx="914894" cy="914894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65000"/>
                <a:lumOff val="35000"/>
                <a:alpha val="82000"/>
              </a:scheme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B58CE1B-89CF-4CD7-B022-F21F00CC1A0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01052" y="1424877"/>
            <a:ext cx="1729109" cy="247117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9143999" cy="51435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96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s-cfp-ppt-slide" id="{DC49F66A-037B-9A48-92EA-911ED7D08062}" vid="{30A683A2-6A2E-094A-940D-F6440681FB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3185</TotalTime>
  <Words>67</Words>
  <Application>Microsoft Office PowerPoint</Application>
  <PresentationFormat>On-screen Show (16:9)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ACM Transactions on Computational Logic (TOCL)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Burns</dc:creator>
  <cp:lastModifiedBy>Siumei Leung</cp:lastModifiedBy>
  <cp:revision>47</cp:revision>
  <dcterms:created xsi:type="dcterms:W3CDTF">2020-08-20T14:25:20Z</dcterms:created>
  <dcterms:modified xsi:type="dcterms:W3CDTF">2024-03-06T18:39:42Z</dcterms:modified>
</cp:coreProperties>
</file>