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7" r:id="rId2"/>
    <p:sldMasterId id="2147483674" r:id="rId3"/>
  </p:sldMasterIdLst>
  <p:sldIdLst>
    <p:sldId id="257" r:id="rId4"/>
    <p:sldId id="258" r:id="rId5"/>
    <p:sldId id="259" r:id="rId6"/>
    <p:sldId id="260" r:id="rId7"/>
    <p:sldId id="261"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0" autoAdjust="0"/>
    <p:restoredTop sz="94660"/>
  </p:normalViewPr>
  <p:slideViewPr>
    <p:cSldViewPr snapToGrid="0">
      <p:cViewPr varScale="1">
        <p:scale>
          <a:sx n="111" d="100"/>
          <a:sy n="111" d="100"/>
        </p:scale>
        <p:origin x="510"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tableStyles" Target="tableStyle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theme" Target="theme/theme1.xml"/><Relationship Id="rId5" Type="http://schemas.openxmlformats.org/officeDocument/2006/relationships/slide" Target="slides/slide2.xml"/><Relationship Id="rId10"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p:bg>
      <p:bgPr>
        <a:gradFill flip="none" rotWithShape="1">
          <a:gsLst>
            <a:gs pos="0">
              <a:srgbClr val="1D3B59"/>
            </a:gs>
            <a:gs pos="91000">
              <a:srgbClr val="4986C3"/>
            </a:gs>
            <a:gs pos="75000">
              <a:srgbClr val="33699F"/>
            </a:gs>
          </a:gsLst>
          <a:lin ang="2700000" scaled="1"/>
          <a:tileRect/>
        </a:gradFill>
        <a:effectLst/>
      </p:bgPr>
    </p:bg>
    <p:spTree>
      <p:nvGrpSpPr>
        <p:cNvPr id="1" name=""/>
        <p:cNvGrpSpPr/>
        <p:nvPr/>
      </p:nvGrpSpPr>
      <p:grpSpPr>
        <a:xfrm>
          <a:off x="0" y="0"/>
          <a:ext cx="0" cy="0"/>
          <a:chOff x="0" y="0"/>
          <a:chExt cx="0" cy="0"/>
        </a:xfrm>
      </p:grpSpPr>
      <p:sp>
        <p:nvSpPr>
          <p:cNvPr id="2" name="Flowchart: Document 1"/>
          <p:cNvSpPr/>
          <p:nvPr/>
        </p:nvSpPr>
        <p:spPr bwMode="auto">
          <a:xfrm rot="10800000">
            <a:off x="0" y="5525313"/>
            <a:ext cx="12192000" cy="1332699"/>
          </a:xfrm>
          <a:prstGeom prst="flowChartDocument">
            <a:avLst/>
          </a:prstGeom>
          <a:solidFill>
            <a:schemeClr val="bg1">
              <a:lumMod val="95000"/>
            </a:schemeClr>
          </a:solidFill>
          <a:ln w="12700" cap="flat" cmpd="sng" algn="ctr">
            <a:noFill/>
            <a:prstDash val="solid"/>
            <a:round/>
            <a:headEnd type="none" w="med" len="med"/>
            <a:tailEnd type="none" w="med" len="med"/>
          </a:ln>
          <a:effectLst/>
        </p:spPr>
        <p:txBody>
          <a:bodyPr vert="horz" wrap="none" lIns="121903" tIns="60952" rIns="121903" bIns="60952" numCol="1" rtlCol="0" anchor="ctr" anchorCtr="0" compatLnSpc="1">
            <a:prstTxWarp prst="textNoShape">
              <a:avLst/>
            </a:prstTxWarp>
          </a:bodyPr>
          <a:lstStyle/>
          <a:p>
            <a:pPr algn="r" fontAlgn="base">
              <a:lnSpc>
                <a:spcPct val="110000"/>
              </a:lnSpc>
              <a:spcBef>
                <a:spcPct val="20000"/>
              </a:spcBef>
              <a:spcAft>
                <a:spcPct val="0"/>
              </a:spcAft>
              <a:buClr>
                <a:srgbClr val="333399"/>
              </a:buClr>
              <a:buSzPct val="80000"/>
              <a:buFont typeface="Webdings" pitchFamily="18" charset="2"/>
              <a:buNone/>
            </a:pPr>
            <a:endParaRPr lang="en-US" sz="2667" noProof="0">
              <a:solidFill>
                <a:srgbClr val="FFFFFF">
                  <a:lumMod val="95000"/>
                </a:srgbClr>
              </a:solidFill>
            </a:endParaRPr>
          </a:p>
        </p:txBody>
      </p:sp>
      <p:sp>
        <p:nvSpPr>
          <p:cNvPr id="14" name="Flowchart: Document 13"/>
          <p:cNvSpPr/>
          <p:nvPr/>
        </p:nvSpPr>
        <p:spPr bwMode="auto">
          <a:xfrm>
            <a:off x="0" y="-1"/>
            <a:ext cx="12192000" cy="632297"/>
          </a:xfrm>
          <a:prstGeom prst="flowChartDocument">
            <a:avLst/>
          </a:prstGeom>
          <a:solidFill>
            <a:schemeClr val="bg1">
              <a:lumMod val="95000"/>
            </a:schemeClr>
          </a:solidFill>
          <a:ln w="12700" cap="flat" cmpd="sng" algn="ctr">
            <a:noFill/>
            <a:prstDash val="solid"/>
            <a:round/>
            <a:headEnd type="none" w="med" len="med"/>
            <a:tailEnd type="none" w="med" len="med"/>
          </a:ln>
          <a:effectLst/>
        </p:spPr>
        <p:txBody>
          <a:bodyPr vert="horz" wrap="none" lIns="121903" tIns="60952" rIns="121903" bIns="60952" numCol="1" rtlCol="0" anchor="ctr" anchorCtr="0" compatLnSpc="1">
            <a:prstTxWarp prst="textNoShape">
              <a:avLst/>
            </a:prstTxWarp>
          </a:bodyPr>
          <a:lstStyle/>
          <a:p>
            <a:pPr algn="r" fontAlgn="base">
              <a:lnSpc>
                <a:spcPct val="110000"/>
              </a:lnSpc>
              <a:spcBef>
                <a:spcPct val="20000"/>
              </a:spcBef>
              <a:spcAft>
                <a:spcPct val="0"/>
              </a:spcAft>
              <a:buClr>
                <a:srgbClr val="333399"/>
              </a:buClr>
              <a:buSzPct val="80000"/>
              <a:buFont typeface="Webdings" pitchFamily="18" charset="2"/>
              <a:buNone/>
            </a:pPr>
            <a:endParaRPr lang="en-US" sz="2667" noProof="0">
              <a:solidFill>
                <a:srgbClr val="FFFFFF">
                  <a:lumMod val="95000"/>
                </a:srgbClr>
              </a:solidFill>
            </a:endParaRPr>
          </a:p>
        </p:txBody>
      </p:sp>
      <p:pic>
        <p:nvPicPr>
          <p:cNvPr id="3" name="Grafik 2"/>
          <p:cNvPicPr>
            <a:picLocks noChangeAspect="1"/>
          </p:cNvPicPr>
          <p:nvPr/>
        </p:nvPicPr>
        <p:blipFill>
          <a:blip r:embed="rId2"/>
          <a:stretch>
            <a:fillRect/>
          </a:stretch>
        </p:blipFill>
        <p:spPr>
          <a:xfrm>
            <a:off x="8401455" y="928154"/>
            <a:ext cx="3476647" cy="1983532"/>
          </a:xfrm>
          <a:prstGeom prst="rect">
            <a:avLst/>
          </a:prstGeom>
        </p:spPr>
      </p:pic>
      <p:sp>
        <p:nvSpPr>
          <p:cNvPr id="15" name="Textplatzhalter 14"/>
          <p:cNvSpPr>
            <a:spLocks noGrp="1"/>
          </p:cNvSpPr>
          <p:nvPr>
            <p:ph type="body" sz="quarter" idx="12" hasCustomPrompt="1"/>
          </p:nvPr>
        </p:nvSpPr>
        <p:spPr>
          <a:xfrm>
            <a:off x="0" y="3799637"/>
            <a:ext cx="12192000" cy="1829455"/>
          </a:xfrm>
        </p:spPr>
        <p:txBody>
          <a:bodyPr>
            <a:normAutofit/>
          </a:bodyPr>
          <a:lstStyle>
            <a:lvl1pPr marL="0" indent="0" algn="ctr">
              <a:buNone/>
              <a:defRPr sz="4267">
                <a:solidFill>
                  <a:schemeClr val="bg1"/>
                </a:solidFill>
                <a:latin typeface="Constantia" panose="02030602050306030303" pitchFamily="18" charset="0"/>
              </a:defRPr>
            </a:lvl1pPr>
          </a:lstStyle>
          <a:p>
            <a:pPr lvl="0"/>
            <a:r>
              <a:rPr lang="en-US" noProof="0"/>
              <a:t>DD MMM YYYY, City, Country</a:t>
            </a:r>
          </a:p>
        </p:txBody>
      </p:sp>
      <p:sp>
        <p:nvSpPr>
          <p:cNvPr id="16" name="Textfeld 15"/>
          <p:cNvSpPr txBox="1"/>
          <p:nvPr/>
        </p:nvSpPr>
        <p:spPr>
          <a:xfrm>
            <a:off x="0" y="2830626"/>
            <a:ext cx="12192000" cy="1085490"/>
          </a:xfrm>
          <a:prstGeom prst="rect">
            <a:avLst/>
          </a:prstGeom>
          <a:noFill/>
        </p:spPr>
        <p:txBody>
          <a:bodyPr wrap="square" rtlCol="0" anchor="ctr">
            <a:spAutoFit/>
          </a:bodyPr>
          <a:lstStyle/>
          <a:p>
            <a:pPr algn="ctr" fontAlgn="base">
              <a:lnSpc>
                <a:spcPct val="110000"/>
              </a:lnSpc>
              <a:spcBef>
                <a:spcPct val="20000"/>
              </a:spcBef>
              <a:spcAft>
                <a:spcPct val="0"/>
              </a:spcAft>
              <a:buClr>
                <a:srgbClr val="333399"/>
              </a:buClr>
              <a:buSzPct val="80000"/>
              <a:buFont typeface="Webdings" pitchFamily="18" charset="2"/>
              <a:buNone/>
            </a:pPr>
            <a:r>
              <a:rPr lang="en-US" sz="5867" b="1" noProof="0" dirty="0">
                <a:solidFill>
                  <a:srgbClr val="FFFFFF"/>
                </a:solidFill>
                <a:latin typeface="Constantia" panose="02030602050306030303" pitchFamily="18" charset="0"/>
              </a:rPr>
              <a:t>DATE 2020 – DEC Meeting</a:t>
            </a:r>
          </a:p>
        </p:txBody>
      </p:sp>
    </p:spTree>
    <p:extLst>
      <p:ext uri="{BB962C8B-B14F-4D97-AF65-F5344CB8AC3E}">
        <p14:creationId xmlns:p14="http://schemas.microsoft.com/office/powerpoint/2010/main" val="41193165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olo el título">
    <p:spTree>
      <p:nvGrpSpPr>
        <p:cNvPr id="1" name=""/>
        <p:cNvGrpSpPr/>
        <p:nvPr/>
      </p:nvGrpSpPr>
      <p:grpSpPr>
        <a:xfrm>
          <a:off x="0" y="0"/>
          <a:ext cx="0" cy="0"/>
          <a:chOff x="0" y="0"/>
          <a:chExt cx="0" cy="0"/>
        </a:xfrm>
      </p:grpSpPr>
      <p:sp>
        <p:nvSpPr>
          <p:cNvPr id="6" name="Titel 5"/>
          <p:cNvSpPr>
            <a:spLocks noGrp="1"/>
          </p:cNvSpPr>
          <p:nvPr>
            <p:ph type="title" hasCustomPrompt="1"/>
          </p:nvPr>
        </p:nvSpPr>
        <p:spPr/>
        <p:txBody>
          <a:bodyPr/>
          <a:lstStyle/>
          <a:p>
            <a:r>
              <a:rPr lang="en-US" noProof="0"/>
              <a:t>Click to edit title</a:t>
            </a:r>
          </a:p>
        </p:txBody>
      </p:sp>
      <p:sp>
        <p:nvSpPr>
          <p:cNvPr id="7" name="Datumsplatzhalter 6"/>
          <p:cNvSpPr>
            <a:spLocks noGrp="1"/>
          </p:cNvSpPr>
          <p:nvPr>
            <p:ph type="dt" sz="half" idx="10"/>
          </p:nvPr>
        </p:nvSpPr>
        <p:spPr/>
        <p:txBody>
          <a:bodyPr/>
          <a:lstStyle/>
          <a:p>
            <a:fld id="{62E5EF4F-79BD-42F0-88EC-F45344BBB7C5}" type="datetimeFigureOut">
              <a:rPr lang="en-US" smtClean="0"/>
              <a:t>1/7/2021</a:t>
            </a:fld>
            <a:endParaRPr lang="en-US"/>
          </a:p>
        </p:txBody>
      </p:sp>
      <p:sp>
        <p:nvSpPr>
          <p:cNvPr id="8" name="Fußzeilenplatzhalter 7"/>
          <p:cNvSpPr>
            <a:spLocks noGrp="1"/>
          </p:cNvSpPr>
          <p:nvPr>
            <p:ph type="ftr" sz="quarter" idx="11"/>
          </p:nvPr>
        </p:nvSpPr>
        <p:spPr/>
        <p:txBody>
          <a:bodyPr/>
          <a:lstStyle/>
          <a:p>
            <a:endParaRPr lang="en-US"/>
          </a:p>
        </p:txBody>
      </p:sp>
      <p:sp>
        <p:nvSpPr>
          <p:cNvPr id="9" name="Foliennummernplatzhalter 8"/>
          <p:cNvSpPr>
            <a:spLocks noGrp="1"/>
          </p:cNvSpPr>
          <p:nvPr>
            <p:ph type="sldNum" sz="quarter" idx="12"/>
          </p:nvPr>
        </p:nvSpPr>
        <p:spPr/>
        <p:txBody>
          <a:bodyPr/>
          <a:lstStyle/>
          <a:p>
            <a:fld id="{E0EAAEA8-11AD-4833-A9B3-C2B9C7FD62E4}" type="slidenum">
              <a:rPr lang="en-US" smtClean="0"/>
              <a:t>‹Nr.›</a:t>
            </a:fld>
            <a:endParaRPr lang="en-US"/>
          </a:p>
        </p:txBody>
      </p:sp>
    </p:spTree>
    <p:extLst>
      <p:ext uri="{BB962C8B-B14F-4D97-AF65-F5344CB8AC3E}">
        <p14:creationId xmlns:p14="http://schemas.microsoft.com/office/powerpoint/2010/main" val="11908067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Empty">
    <p:spTree>
      <p:nvGrpSpPr>
        <p:cNvPr id="1" name=""/>
        <p:cNvGrpSpPr/>
        <p:nvPr/>
      </p:nvGrpSpPr>
      <p:grpSpPr>
        <a:xfrm>
          <a:off x="0" y="0"/>
          <a:ext cx="0" cy="0"/>
          <a:chOff x="0" y="0"/>
          <a:chExt cx="0" cy="0"/>
        </a:xfrm>
      </p:grpSpPr>
      <p:sp>
        <p:nvSpPr>
          <p:cNvPr id="5" name="Datumsplatzhalter 4"/>
          <p:cNvSpPr>
            <a:spLocks noGrp="1"/>
          </p:cNvSpPr>
          <p:nvPr>
            <p:ph type="dt" sz="half" idx="10"/>
          </p:nvPr>
        </p:nvSpPr>
        <p:spPr/>
        <p:txBody>
          <a:bodyPr/>
          <a:lstStyle/>
          <a:p>
            <a:fld id="{62E5EF4F-79BD-42F0-88EC-F45344BBB7C5}" type="datetimeFigureOut">
              <a:rPr lang="en-US" smtClean="0"/>
              <a:t>1/7/2021</a:t>
            </a:fld>
            <a:endParaRPr lang="en-US"/>
          </a:p>
        </p:txBody>
      </p:sp>
      <p:sp>
        <p:nvSpPr>
          <p:cNvPr id="6" name="Fußzeilenplatzhalter 5"/>
          <p:cNvSpPr>
            <a:spLocks noGrp="1"/>
          </p:cNvSpPr>
          <p:nvPr>
            <p:ph type="ftr" sz="quarter" idx="11"/>
          </p:nvPr>
        </p:nvSpPr>
        <p:spPr/>
        <p:txBody>
          <a:bodyPr/>
          <a:lstStyle/>
          <a:p>
            <a:endParaRPr lang="en-US"/>
          </a:p>
        </p:txBody>
      </p:sp>
      <p:sp>
        <p:nvSpPr>
          <p:cNvPr id="7" name="Foliennummernplatzhalter 6"/>
          <p:cNvSpPr>
            <a:spLocks noGrp="1"/>
          </p:cNvSpPr>
          <p:nvPr>
            <p:ph type="sldNum" sz="quarter" idx="12"/>
          </p:nvPr>
        </p:nvSpPr>
        <p:spPr/>
        <p:txBody>
          <a:bodyPr/>
          <a:lstStyle/>
          <a:p>
            <a:fld id="{E0EAAEA8-11AD-4833-A9B3-C2B9C7FD62E4}" type="slidenum">
              <a:rPr lang="en-US" smtClean="0"/>
              <a:t>‹Nr.›</a:t>
            </a:fld>
            <a:endParaRPr lang="en-US"/>
          </a:p>
        </p:txBody>
      </p:sp>
    </p:spTree>
    <p:extLst>
      <p:ext uri="{BB962C8B-B14F-4D97-AF65-F5344CB8AC3E}">
        <p14:creationId xmlns:p14="http://schemas.microsoft.com/office/powerpoint/2010/main" val="2894159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n-US"/>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a:p>
        </p:txBody>
      </p:sp>
      <p:sp>
        <p:nvSpPr>
          <p:cNvPr id="4" name="Marcador de fecha 3"/>
          <p:cNvSpPr>
            <a:spLocks noGrp="1"/>
          </p:cNvSpPr>
          <p:nvPr>
            <p:ph type="dt" sz="half" idx="10"/>
          </p:nvPr>
        </p:nvSpPr>
        <p:spPr/>
        <p:txBody>
          <a:bodyPr/>
          <a:lstStyle/>
          <a:p>
            <a:fld id="{62E5EF4F-79BD-42F0-88EC-F45344BBB7C5}" type="datetimeFigureOut">
              <a:rPr lang="en-US" smtClean="0"/>
              <a:t>1/7/2021</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E0EAAEA8-11AD-4833-A9B3-C2B9C7FD62E4}" type="slidenum">
              <a:rPr lang="en-US" smtClean="0"/>
              <a:t>‹Nr.›</a:t>
            </a:fld>
            <a:endParaRPr lang="en-US"/>
          </a:p>
        </p:txBody>
      </p:sp>
    </p:spTree>
    <p:extLst>
      <p:ext uri="{BB962C8B-B14F-4D97-AF65-F5344CB8AC3E}">
        <p14:creationId xmlns:p14="http://schemas.microsoft.com/office/powerpoint/2010/main" val="2546979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Title">
    <p:bg>
      <p:bgPr>
        <a:gradFill flip="none" rotWithShape="1">
          <a:gsLst>
            <a:gs pos="0">
              <a:srgbClr val="1D3B59"/>
            </a:gs>
            <a:gs pos="91000">
              <a:srgbClr val="4986C3"/>
            </a:gs>
            <a:gs pos="75000">
              <a:srgbClr val="33699F"/>
            </a:gs>
          </a:gsLst>
          <a:lin ang="2700000" scaled="1"/>
          <a:tileRect/>
        </a:gradFill>
        <a:effectLst/>
      </p:bgPr>
    </p:bg>
    <p:spTree>
      <p:nvGrpSpPr>
        <p:cNvPr id="1" name=""/>
        <p:cNvGrpSpPr/>
        <p:nvPr/>
      </p:nvGrpSpPr>
      <p:grpSpPr>
        <a:xfrm>
          <a:off x="0" y="0"/>
          <a:ext cx="0" cy="0"/>
          <a:chOff x="0" y="0"/>
          <a:chExt cx="0" cy="0"/>
        </a:xfrm>
      </p:grpSpPr>
      <p:sp>
        <p:nvSpPr>
          <p:cNvPr id="2" name="Flowchart: Document 1"/>
          <p:cNvSpPr/>
          <p:nvPr/>
        </p:nvSpPr>
        <p:spPr bwMode="auto">
          <a:xfrm rot="10800000">
            <a:off x="0" y="5525313"/>
            <a:ext cx="12192000" cy="1332699"/>
          </a:xfrm>
          <a:prstGeom prst="flowChartDocument">
            <a:avLst/>
          </a:prstGeom>
          <a:solidFill>
            <a:schemeClr val="bg1">
              <a:lumMod val="95000"/>
            </a:schemeClr>
          </a:solidFill>
          <a:ln w="12700" cap="flat" cmpd="sng" algn="ctr">
            <a:noFill/>
            <a:prstDash val="solid"/>
            <a:round/>
            <a:headEnd type="none" w="med" len="med"/>
            <a:tailEnd type="none" w="med" len="med"/>
          </a:ln>
          <a:effectLst/>
        </p:spPr>
        <p:txBody>
          <a:bodyPr vert="horz" wrap="none" lIns="121903" tIns="60952" rIns="121903" bIns="60952" numCol="1" rtlCol="0" anchor="ctr" anchorCtr="0" compatLnSpc="1">
            <a:prstTxWarp prst="textNoShape">
              <a:avLst/>
            </a:prstTxWarp>
          </a:bodyPr>
          <a:lstStyle/>
          <a:p>
            <a:pPr algn="r" fontAlgn="base">
              <a:lnSpc>
                <a:spcPct val="110000"/>
              </a:lnSpc>
              <a:spcBef>
                <a:spcPct val="20000"/>
              </a:spcBef>
              <a:spcAft>
                <a:spcPct val="0"/>
              </a:spcAft>
              <a:buClr>
                <a:srgbClr val="333399"/>
              </a:buClr>
              <a:buSzPct val="80000"/>
              <a:buFont typeface="Webdings" pitchFamily="18" charset="2"/>
              <a:buNone/>
            </a:pPr>
            <a:endParaRPr lang="en-US" sz="2667" noProof="0">
              <a:solidFill>
                <a:srgbClr val="FFFFFF">
                  <a:lumMod val="95000"/>
                </a:srgbClr>
              </a:solidFill>
            </a:endParaRPr>
          </a:p>
        </p:txBody>
      </p:sp>
      <p:sp>
        <p:nvSpPr>
          <p:cNvPr id="14" name="Flowchart: Document 13"/>
          <p:cNvSpPr/>
          <p:nvPr/>
        </p:nvSpPr>
        <p:spPr bwMode="auto">
          <a:xfrm>
            <a:off x="0" y="-1"/>
            <a:ext cx="12192000" cy="632297"/>
          </a:xfrm>
          <a:prstGeom prst="flowChartDocument">
            <a:avLst/>
          </a:prstGeom>
          <a:solidFill>
            <a:schemeClr val="bg1">
              <a:lumMod val="95000"/>
            </a:schemeClr>
          </a:solidFill>
          <a:ln w="12700" cap="flat" cmpd="sng" algn="ctr">
            <a:noFill/>
            <a:prstDash val="solid"/>
            <a:round/>
            <a:headEnd type="none" w="med" len="med"/>
            <a:tailEnd type="none" w="med" len="med"/>
          </a:ln>
          <a:effectLst/>
        </p:spPr>
        <p:txBody>
          <a:bodyPr vert="horz" wrap="none" lIns="121903" tIns="60952" rIns="121903" bIns="60952" numCol="1" rtlCol="0" anchor="ctr" anchorCtr="0" compatLnSpc="1">
            <a:prstTxWarp prst="textNoShape">
              <a:avLst/>
            </a:prstTxWarp>
          </a:bodyPr>
          <a:lstStyle/>
          <a:p>
            <a:pPr algn="r" fontAlgn="base">
              <a:lnSpc>
                <a:spcPct val="110000"/>
              </a:lnSpc>
              <a:spcBef>
                <a:spcPct val="20000"/>
              </a:spcBef>
              <a:spcAft>
                <a:spcPct val="0"/>
              </a:spcAft>
              <a:buClr>
                <a:srgbClr val="333399"/>
              </a:buClr>
              <a:buSzPct val="80000"/>
              <a:buFont typeface="Webdings" pitchFamily="18" charset="2"/>
              <a:buNone/>
            </a:pPr>
            <a:endParaRPr lang="en-US" sz="2667" noProof="0">
              <a:solidFill>
                <a:srgbClr val="FFFFFF">
                  <a:lumMod val="95000"/>
                </a:srgbClr>
              </a:solidFill>
            </a:endParaRPr>
          </a:p>
        </p:txBody>
      </p:sp>
      <p:sp>
        <p:nvSpPr>
          <p:cNvPr id="15" name="Textplatzhalter 14"/>
          <p:cNvSpPr>
            <a:spLocks noGrp="1"/>
          </p:cNvSpPr>
          <p:nvPr>
            <p:ph type="body" sz="quarter" idx="12" hasCustomPrompt="1"/>
          </p:nvPr>
        </p:nvSpPr>
        <p:spPr>
          <a:xfrm>
            <a:off x="0" y="3799637"/>
            <a:ext cx="12192000" cy="1829455"/>
          </a:xfrm>
        </p:spPr>
        <p:txBody>
          <a:bodyPr>
            <a:normAutofit/>
          </a:bodyPr>
          <a:lstStyle>
            <a:lvl1pPr marL="0" indent="0" algn="ctr">
              <a:buNone/>
              <a:defRPr sz="4267">
                <a:solidFill>
                  <a:schemeClr val="bg1"/>
                </a:solidFill>
                <a:latin typeface="Constantia" panose="02030602050306030303" pitchFamily="18" charset="0"/>
              </a:defRPr>
            </a:lvl1pPr>
          </a:lstStyle>
          <a:p>
            <a:pPr lvl="0"/>
            <a:r>
              <a:rPr lang="en-US" noProof="0"/>
              <a:t>DD MMM YYYY, City, Country</a:t>
            </a:r>
          </a:p>
        </p:txBody>
      </p:sp>
      <p:sp>
        <p:nvSpPr>
          <p:cNvPr id="16" name="Textfeld 15"/>
          <p:cNvSpPr txBox="1"/>
          <p:nvPr/>
        </p:nvSpPr>
        <p:spPr>
          <a:xfrm>
            <a:off x="0" y="2830626"/>
            <a:ext cx="12192000" cy="1085490"/>
          </a:xfrm>
          <a:prstGeom prst="rect">
            <a:avLst/>
          </a:prstGeom>
          <a:noFill/>
        </p:spPr>
        <p:txBody>
          <a:bodyPr wrap="square" rtlCol="0" anchor="ctr">
            <a:spAutoFit/>
          </a:bodyPr>
          <a:lstStyle/>
          <a:p>
            <a:pPr algn="ctr" fontAlgn="base">
              <a:lnSpc>
                <a:spcPct val="110000"/>
              </a:lnSpc>
              <a:spcBef>
                <a:spcPct val="20000"/>
              </a:spcBef>
              <a:spcAft>
                <a:spcPct val="0"/>
              </a:spcAft>
              <a:buClr>
                <a:srgbClr val="333399"/>
              </a:buClr>
              <a:buSzPct val="80000"/>
              <a:buFont typeface="Webdings" pitchFamily="18" charset="2"/>
              <a:buNone/>
            </a:pPr>
            <a:r>
              <a:rPr lang="en-US" sz="5867" b="1" noProof="0" dirty="0">
                <a:solidFill>
                  <a:srgbClr val="FFFFFF"/>
                </a:solidFill>
                <a:latin typeface="Constantia" panose="02030602050306030303" pitchFamily="18" charset="0"/>
              </a:rPr>
              <a:t>DATE 2021 – DEC Meeting</a:t>
            </a:r>
          </a:p>
        </p:txBody>
      </p:sp>
      <p:pic>
        <p:nvPicPr>
          <p:cNvPr id="11" name="Grafik 10">
            <a:extLst>
              <a:ext uri="{FF2B5EF4-FFF2-40B4-BE49-F238E27FC236}">
                <a16:creationId xmlns:a16="http://schemas.microsoft.com/office/drawing/2014/main" id="{8E66DDC4-74AA-4224-B5AF-51B6328DECDA}"/>
              </a:ext>
            </a:extLst>
          </p:cNvPr>
          <p:cNvPicPr>
            <a:picLocks noChangeAspect="1"/>
          </p:cNvPicPr>
          <p:nvPr/>
        </p:nvPicPr>
        <p:blipFill>
          <a:blip r:embed="rId2"/>
          <a:stretch>
            <a:fillRect/>
          </a:stretch>
        </p:blipFill>
        <p:spPr>
          <a:xfrm>
            <a:off x="8401455" y="929285"/>
            <a:ext cx="3473747" cy="1982400"/>
          </a:xfrm>
          <a:prstGeom prst="rect">
            <a:avLst/>
          </a:prstGeom>
        </p:spPr>
      </p:pic>
    </p:spTree>
    <p:extLst>
      <p:ext uri="{BB962C8B-B14F-4D97-AF65-F5344CB8AC3E}">
        <p14:creationId xmlns:p14="http://schemas.microsoft.com/office/powerpoint/2010/main" val="33908155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Chapter Title">
    <p:bg>
      <p:bgPr>
        <a:solidFill>
          <a:schemeClr val="bg1">
            <a:lumMod val="95000"/>
          </a:schemeClr>
        </a:solidFill>
        <a:effectLst/>
      </p:bgPr>
    </p:bg>
    <p:spTree>
      <p:nvGrpSpPr>
        <p:cNvPr id="1" name=""/>
        <p:cNvGrpSpPr/>
        <p:nvPr/>
      </p:nvGrpSpPr>
      <p:grpSpPr>
        <a:xfrm>
          <a:off x="0" y="0"/>
          <a:ext cx="0" cy="0"/>
          <a:chOff x="0" y="0"/>
          <a:chExt cx="0" cy="0"/>
        </a:xfrm>
      </p:grpSpPr>
      <p:sp>
        <p:nvSpPr>
          <p:cNvPr id="2" name="Flowchart: Document 1"/>
          <p:cNvSpPr/>
          <p:nvPr/>
        </p:nvSpPr>
        <p:spPr bwMode="auto">
          <a:xfrm rot="10800000">
            <a:off x="0" y="5525313"/>
            <a:ext cx="12192000" cy="1332699"/>
          </a:xfrm>
          <a:prstGeom prst="flowChartDocument">
            <a:avLst/>
          </a:prstGeom>
          <a:gradFill flip="none" rotWithShape="0">
            <a:gsLst>
              <a:gs pos="0">
                <a:srgbClr val="1D3B59"/>
              </a:gs>
              <a:gs pos="86000">
                <a:srgbClr val="2E5E8E"/>
              </a:gs>
              <a:gs pos="100000">
                <a:srgbClr val="4986C3"/>
              </a:gs>
            </a:gsLst>
            <a:lin ang="0" scaled="1"/>
            <a:tileRect/>
          </a:gradFill>
          <a:ln w="12700" cap="flat" cmpd="sng" algn="ctr">
            <a:noFill/>
            <a:prstDash val="solid"/>
            <a:round/>
            <a:headEnd type="none" w="med" len="med"/>
            <a:tailEnd type="none" w="med" len="med"/>
          </a:ln>
          <a:effectLst/>
        </p:spPr>
        <p:txBody>
          <a:bodyPr vert="horz" wrap="none" lIns="121903" tIns="60952" rIns="121903" bIns="60952" numCol="1" rtlCol="0" anchor="ctr" anchorCtr="0" compatLnSpc="1">
            <a:prstTxWarp prst="textNoShape">
              <a:avLst/>
            </a:prstTxWarp>
          </a:bodyPr>
          <a:lstStyle/>
          <a:p>
            <a:pPr algn="r" fontAlgn="base">
              <a:lnSpc>
                <a:spcPct val="110000"/>
              </a:lnSpc>
              <a:spcBef>
                <a:spcPct val="20000"/>
              </a:spcBef>
              <a:spcAft>
                <a:spcPct val="0"/>
              </a:spcAft>
              <a:buClr>
                <a:srgbClr val="333399"/>
              </a:buClr>
              <a:buSzPct val="80000"/>
              <a:buFont typeface="Webdings" pitchFamily="18" charset="2"/>
              <a:buNone/>
            </a:pPr>
            <a:endParaRPr lang="en-US" sz="2667" noProof="0">
              <a:solidFill>
                <a:srgbClr val="FFFFFF">
                  <a:lumMod val="95000"/>
                </a:srgbClr>
              </a:solidFill>
            </a:endParaRPr>
          </a:p>
        </p:txBody>
      </p:sp>
      <p:sp>
        <p:nvSpPr>
          <p:cNvPr id="4" name="Textplatzhalter 3"/>
          <p:cNvSpPr>
            <a:spLocks noGrp="1"/>
          </p:cNvSpPr>
          <p:nvPr>
            <p:ph type="body" sz="quarter" idx="11" hasCustomPrompt="1"/>
          </p:nvPr>
        </p:nvSpPr>
        <p:spPr>
          <a:xfrm>
            <a:off x="0" y="1956049"/>
            <a:ext cx="12192000" cy="1802169"/>
          </a:xfrm>
        </p:spPr>
        <p:txBody>
          <a:bodyPr anchor="b">
            <a:normAutofit/>
          </a:bodyPr>
          <a:lstStyle>
            <a:lvl1pPr marL="0" indent="0" algn="ctr">
              <a:buNone/>
              <a:defRPr sz="5867" b="1">
                <a:latin typeface="Constantia" panose="02030602050306030303" pitchFamily="18" charset="0"/>
              </a:defRPr>
            </a:lvl1pPr>
            <a:lvl5pPr>
              <a:defRPr/>
            </a:lvl5pPr>
          </a:lstStyle>
          <a:p>
            <a:pPr lvl="0"/>
            <a:r>
              <a:rPr lang="en-US" noProof="0"/>
              <a:t>Chapter Title</a:t>
            </a:r>
          </a:p>
        </p:txBody>
      </p:sp>
      <p:sp>
        <p:nvSpPr>
          <p:cNvPr id="8" name="Textplatzhalter 7"/>
          <p:cNvSpPr>
            <a:spLocks noGrp="1"/>
          </p:cNvSpPr>
          <p:nvPr>
            <p:ph type="body" sz="quarter" idx="12" hasCustomPrompt="1"/>
          </p:nvPr>
        </p:nvSpPr>
        <p:spPr>
          <a:xfrm>
            <a:off x="0" y="3774959"/>
            <a:ext cx="12192000" cy="1837276"/>
          </a:xfrm>
        </p:spPr>
        <p:txBody>
          <a:bodyPr>
            <a:normAutofit/>
          </a:bodyPr>
          <a:lstStyle>
            <a:lvl1pPr marL="0" indent="0" algn="ctr">
              <a:buNone/>
              <a:defRPr sz="4267">
                <a:latin typeface="Constantia" panose="02030602050306030303" pitchFamily="18" charset="0"/>
              </a:defRPr>
            </a:lvl1pPr>
          </a:lstStyle>
          <a:p>
            <a:pPr lvl="0"/>
            <a:r>
              <a:rPr lang="en-US" noProof="0"/>
              <a:t>Chapter Speaker(s)</a:t>
            </a:r>
          </a:p>
        </p:txBody>
      </p:sp>
      <p:sp>
        <p:nvSpPr>
          <p:cNvPr id="11" name="Flowchart: Document 1"/>
          <p:cNvSpPr/>
          <p:nvPr/>
        </p:nvSpPr>
        <p:spPr bwMode="auto">
          <a:xfrm>
            <a:off x="0" y="1"/>
            <a:ext cx="12192000" cy="1377539"/>
          </a:xfrm>
          <a:prstGeom prst="flowChartDocument">
            <a:avLst/>
          </a:prstGeom>
          <a:gradFill flip="none" rotWithShape="1">
            <a:gsLst>
              <a:gs pos="0">
                <a:srgbClr val="1F3F5F"/>
              </a:gs>
              <a:gs pos="100000">
                <a:srgbClr val="3A75B0"/>
              </a:gs>
              <a:gs pos="100000">
                <a:srgbClr val="4B88C5"/>
              </a:gs>
            </a:gsLst>
            <a:lin ang="2700000" scaled="1"/>
            <a:tileRect/>
          </a:gradFill>
          <a:ln w="12700" cap="flat" cmpd="sng" algn="ctr">
            <a:noFill/>
            <a:prstDash val="solid"/>
            <a:round/>
            <a:headEnd type="none" w="med" len="med"/>
            <a:tailEnd type="none" w="med" len="med"/>
          </a:ln>
          <a:effectLst/>
        </p:spPr>
        <p:txBody>
          <a:bodyPr vert="horz" wrap="none" lIns="121903" tIns="60952" rIns="121903" bIns="60952" numCol="1" rtlCol="0" anchor="ctr" anchorCtr="0" compatLnSpc="1">
            <a:prstTxWarp prst="textNoShape">
              <a:avLst/>
            </a:prstTxWarp>
          </a:bodyPr>
          <a:lstStyle/>
          <a:p>
            <a:pPr algn="r" fontAlgn="base">
              <a:lnSpc>
                <a:spcPct val="110000"/>
              </a:lnSpc>
              <a:spcBef>
                <a:spcPct val="20000"/>
              </a:spcBef>
              <a:spcAft>
                <a:spcPct val="0"/>
              </a:spcAft>
              <a:buClr>
                <a:srgbClr val="333399"/>
              </a:buClr>
              <a:buSzPct val="80000"/>
              <a:buFont typeface="Webdings" pitchFamily="18" charset="2"/>
              <a:buNone/>
            </a:pPr>
            <a:endParaRPr lang="en-US" sz="2667" noProof="0">
              <a:solidFill>
                <a:srgbClr val="003399"/>
              </a:solidFill>
            </a:endParaRPr>
          </a:p>
        </p:txBody>
      </p:sp>
      <p:pic>
        <p:nvPicPr>
          <p:cNvPr id="9" name="Grafik 8">
            <a:extLst>
              <a:ext uri="{FF2B5EF4-FFF2-40B4-BE49-F238E27FC236}">
                <a16:creationId xmlns:a16="http://schemas.microsoft.com/office/drawing/2014/main" id="{02A966D7-157B-4135-9BE7-56C03B327706}"/>
              </a:ext>
            </a:extLst>
          </p:cNvPr>
          <p:cNvPicPr>
            <a:picLocks noChangeAspect="1"/>
          </p:cNvPicPr>
          <p:nvPr/>
        </p:nvPicPr>
        <p:blipFill>
          <a:blip r:embed="rId2"/>
          <a:stretch>
            <a:fillRect/>
          </a:stretch>
        </p:blipFill>
        <p:spPr>
          <a:xfrm>
            <a:off x="9002825" y="1174893"/>
            <a:ext cx="2771257" cy="1582032"/>
          </a:xfrm>
          <a:prstGeom prst="rect">
            <a:avLst/>
          </a:prstGeom>
        </p:spPr>
      </p:pic>
    </p:spTree>
    <p:extLst>
      <p:ext uri="{BB962C8B-B14F-4D97-AF65-F5344CB8AC3E}">
        <p14:creationId xmlns:p14="http://schemas.microsoft.com/office/powerpoint/2010/main" val="23454047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ítulo y objetos">
    <p:spTree>
      <p:nvGrpSpPr>
        <p:cNvPr id="1" name=""/>
        <p:cNvGrpSpPr/>
        <p:nvPr/>
      </p:nvGrpSpPr>
      <p:grpSpPr>
        <a:xfrm>
          <a:off x="0" y="0"/>
          <a:ext cx="0" cy="0"/>
          <a:chOff x="0" y="0"/>
          <a:chExt cx="0" cy="0"/>
        </a:xfrm>
      </p:grpSpPr>
      <p:sp>
        <p:nvSpPr>
          <p:cNvPr id="3" name="Inhaltsplatzhalter 2"/>
          <p:cNvSpPr>
            <a:spLocks noGrp="1"/>
          </p:cNvSpPr>
          <p:nvPr>
            <p:ph idx="1" hasCustomPrompt="1"/>
          </p:nvPr>
        </p:nvSpPr>
        <p:spPr/>
        <p:txBody>
          <a:bodyPr/>
          <a:lstStyle>
            <a:lvl1pPr marL="457189" indent="-457189">
              <a:buSzPct val="100000"/>
              <a:buFont typeface="Wingdings" panose="05000000000000000000" pitchFamily="2" charset="2"/>
              <a:buChar char="§"/>
              <a:defRPr/>
            </a:lvl1pPr>
            <a:lvl2pPr marL="990575" indent="-380990">
              <a:buSzPct val="100000"/>
              <a:buFont typeface="Wingdings" panose="05000000000000000000" pitchFamily="2" charset="2"/>
              <a:buChar char="§"/>
              <a:defRPr/>
            </a:lvl2pPr>
            <a:lvl3pPr marL="1523962" indent="-304792">
              <a:buSzPct val="100000"/>
              <a:buFont typeface="Wingdings" panose="05000000000000000000" pitchFamily="2" charset="2"/>
              <a:buChar char="§"/>
              <a:defRPr/>
            </a:lvl3pPr>
            <a:lvl4pPr marL="2133547" indent="-304792">
              <a:buSzPct val="100000"/>
              <a:buFont typeface="Wingdings" panose="05000000000000000000" pitchFamily="2" charset="2"/>
              <a:buChar char="§"/>
              <a:defRPr/>
            </a:lvl4pPr>
            <a:lvl5pPr marL="2743131" indent="-304792">
              <a:buSzPct val="100000"/>
              <a:buFont typeface="Wingdings" panose="05000000000000000000" pitchFamily="2" charset="2"/>
              <a:buChar char="§"/>
              <a:defRPr/>
            </a:lvl5pPr>
          </a:lstStyle>
          <a:p>
            <a:pPr lvl="0"/>
            <a:r>
              <a:rPr lang="en-US" noProof="0"/>
              <a:t>Click to edit text</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 name="Titel 6"/>
          <p:cNvSpPr>
            <a:spLocks noGrp="1"/>
          </p:cNvSpPr>
          <p:nvPr>
            <p:ph type="title" hasCustomPrompt="1"/>
          </p:nvPr>
        </p:nvSpPr>
        <p:spPr/>
        <p:txBody>
          <a:bodyPr/>
          <a:lstStyle/>
          <a:p>
            <a:r>
              <a:rPr lang="en-US" noProof="0"/>
              <a:t>Click to edit title</a:t>
            </a:r>
          </a:p>
        </p:txBody>
      </p:sp>
      <p:sp>
        <p:nvSpPr>
          <p:cNvPr id="8" name="Datumsplatzhalter 7"/>
          <p:cNvSpPr>
            <a:spLocks noGrp="1"/>
          </p:cNvSpPr>
          <p:nvPr>
            <p:ph type="dt" sz="half" idx="10"/>
          </p:nvPr>
        </p:nvSpPr>
        <p:spPr/>
        <p:txBody>
          <a:bodyPr/>
          <a:lstStyle/>
          <a:p>
            <a:fld id="{62E5EF4F-79BD-42F0-88EC-F45344BBB7C5}" type="datetimeFigureOut">
              <a:rPr lang="en-US" smtClean="0"/>
              <a:t>1/7/2021</a:t>
            </a:fld>
            <a:endParaRPr lang="en-US"/>
          </a:p>
        </p:txBody>
      </p:sp>
      <p:sp>
        <p:nvSpPr>
          <p:cNvPr id="9" name="Fußzeilenplatzhalter 8"/>
          <p:cNvSpPr>
            <a:spLocks noGrp="1"/>
          </p:cNvSpPr>
          <p:nvPr>
            <p:ph type="ftr" sz="quarter" idx="11"/>
          </p:nvPr>
        </p:nvSpPr>
        <p:spPr/>
        <p:txBody>
          <a:bodyPr/>
          <a:lstStyle/>
          <a:p>
            <a:endParaRPr lang="en-US"/>
          </a:p>
        </p:txBody>
      </p:sp>
      <p:sp>
        <p:nvSpPr>
          <p:cNvPr id="10" name="Foliennummernplatzhalter 9"/>
          <p:cNvSpPr>
            <a:spLocks noGrp="1"/>
          </p:cNvSpPr>
          <p:nvPr>
            <p:ph type="sldNum" sz="quarter" idx="12"/>
          </p:nvPr>
        </p:nvSpPr>
        <p:spPr>
          <a:xfrm>
            <a:off x="9412817" y="6580187"/>
            <a:ext cx="2540000" cy="277812"/>
          </a:xfrm>
          <a:prstGeom prst="rect">
            <a:avLst/>
          </a:prstGeom>
        </p:spPr>
        <p:txBody>
          <a:bodyPr/>
          <a:lstStyle/>
          <a:p>
            <a:fld id="{E0EAAEA8-11AD-4833-A9B3-C2B9C7FD62E4}" type="slidenum">
              <a:rPr lang="en-US" smtClean="0"/>
              <a:t>‹Nr.›</a:t>
            </a:fld>
            <a:endParaRPr lang="en-US"/>
          </a:p>
        </p:txBody>
      </p:sp>
    </p:spTree>
    <p:extLst>
      <p:ext uri="{BB962C8B-B14F-4D97-AF65-F5344CB8AC3E}">
        <p14:creationId xmlns:p14="http://schemas.microsoft.com/office/powerpoint/2010/main" val="14982477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Solo el título">
    <p:spTree>
      <p:nvGrpSpPr>
        <p:cNvPr id="1" name=""/>
        <p:cNvGrpSpPr/>
        <p:nvPr/>
      </p:nvGrpSpPr>
      <p:grpSpPr>
        <a:xfrm>
          <a:off x="0" y="0"/>
          <a:ext cx="0" cy="0"/>
          <a:chOff x="0" y="0"/>
          <a:chExt cx="0" cy="0"/>
        </a:xfrm>
      </p:grpSpPr>
      <p:sp>
        <p:nvSpPr>
          <p:cNvPr id="6" name="Titel 5"/>
          <p:cNvSpPr>
            <a:spLocks noGrp="1"/>
          </p:cNvSpPr>
          <p:nvPr>
            <p:ph type="title" hasCustomPrompt="1"/>
          </p:nvPr>
        </p:nvSpPr>
        <p:spPr/>
        <p:txBody>
          <a:bodyPr/>
          <a:lstStyle/>
          <a:p>
            <a:r>
              <a:rPr lang="en-US" noProof="0"/>
              <a:t>Click to edit title</a:t>
            </a:r>
          </a:p>
        </p:txBody>
      </p:sp>
      <p:sp>
        <p:nvSpPr>
          <p:cNvPr id="7" name="Datumsplatzhalter 6"/>
          <p:cNvSpPr>
            <a:spLocks noGrp="1"/>
          </p:cNvSpPr>
          <p:nvPr>
            <p:ph type="dt" sz="half" idx="10"/>
          </p:nvPr>
        </p:nvSpPr>
        <p:spPr/>
        <p:txBody>
          <a:bodyPr/>
          <a:lstStyle/>
          <a:p>
            <a:fld id="{62E5EF4F-79BD-42F0-88EC-F45344BBB7C5}" type="datetimeFigureOut">
              <a:rPr lang="en-US" smtClean="0"/>
              <a:t>1/7/2021</a:t>
            </a:fld>
            <a:endParaRPr lang="en-US"/>
          </a:p>
        </p:txBody>
      </p:sp>
      <p:sp>
        <p:nvSpPr>
          <p:cNvPr id="8" name="Fußzeilenplatzhalter 7"/>
          <p:cNvSpPr>
            <a:spLocks noGrp="1"/>
          </p:cNvSpPr>
          <p:nvPr>
            <p:ph type="ftr" sz="quarter" idx="11"/>
          </p:nvPr>
        </p:nvSpPr>
        <p:spPr/>
        <p:txBody>
          <a:bodyPr/>
          <a:lstStyle/>
          <a:p>
            <a:endParaRPr lang="en-US"/>
          </a:p>
        </p:txBody>
      </p:sp>
      <p:sp>
        <p:nvSpPr>
          <p:cNvPr id="9" name="Foliennummernplatzhalter 8"/>
          <p:cNvSpPr>
            <a:spLocks noGrp="1"/>
          </p:cNvSpPr>
          <p:nvPr>
            <p:ph type="sldNum" sz="quarter" idx="12"/>
          </p:nvPr>
        </p:nvSpPr>
        <p:spPr>
          <a:xfrm>
            <a:off x="9412817" y="6580187"/>
            <a:ext cx="2540000" cy="277812"/>
          </a:xfrm>
          <a:prstGeom prst="rect">
            <a:avLst/>
          </a:prstGeom>
        </p:spPr>
        <p:txBody>
          <a:bodyPr/>
          <a:lstStyle/>
          <a:p>
            <a:fld id="{E0EAAEA8-11AD-4833-A9B3-C2B9C7FD62E4}" type="slidenum">
              <a:rPr lang="en-US" smtClean="0"/>
              <a:t>‹Nr.›</a:t>
            </a:fld>
            <a:endParaRPr lang="en-US"/>
          </a:p>
        </p:txBody>
      </p:sp>
    </p:spTree>
    <p:extLst>
      <p:ext uri="{BB962C8B-B14F-4D97-AF65-F5344CB8AC3E}">
        <p14:creationId xmlns:p14="http://schemas.microsoft.com/office/powerpoint/2010/main" val="32306165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Empty">
    <p:spTree>
      <p:nvGrpSpPr>
        <p:cNvPr id="1" name=""/>
        <p:cNvGrpSpPr/>
        <p:nvPr/>
      </p:nvGrpSpPr>
      <p:grpSpPr>
        <a:xfrm>
          <a:off x="0" y="0"/>
          <a:ext cx="0" cy="0"/>
          <a:chOff x="0" y="0"/>
          <a:chExt cx="0" cy="0"/>
        </a:xfrm>
      </p:grpSpPr>
      <p:sp>
        <p:nvSpPr>
          <p:cNvPr id="5" name="Datumsplatzhalter 4"/>
          <p:cNvSpPr>
            <a:spLocks noGrp="1"/>
          </p:cNvSpPr>
          <p:nvPr>
            <p:ph type="dt" sz="half" idx="10"/>
          </p:nvPr>
        </p:nvSpPr>
        <p:spPr/>
        <p:txBody>
          <a:bodyPr/>
          <a:lstStyle/>
          <a:p>
            <a:fld id="{62E5EF4F-79BD-42F0-88EC-F45344BBB7C5}" type="datetimeFigureOut">
              <a:rPr lang="en-US" smtClean="0"/>
              <a:t>1/7/2021</a:t>
            </a:fld>
            <a:endParaRPr lang="en-US"/>
          </a:p>
        </p:txBody>
      </p:sp>
      <p:sp>
        <p:nvSpPr>
          <p:cNvPr id="6" name="Fußzeilenplatzhalter 5"/>
          <p:cNvSpPr>
            <a:spLocks noGrp="1"/>
          </p:cNvSpPr>
          <p:nvPr>
            <p:ph type="ftr" sz="quarter" idx="11"/>
          </p:nvPr>
        </p:nvSpPr>
        <p:spPr/>
        <p:txBody>
          <a:bodyPr/>
          <a:lstStyle/>
          <a:p>
            <a:endParaRPr lang="en-US"/>
          </a:p>
        </p:txBody>
      </p:sp>
      <p:sp>
        <p:nvSpPr>
          <p:cNvPr id="7" name="Foliennummernplatzhalter 6"/>
          <p:cNvSpPr>
            <a:spLocks noGrp="1"/>
          </p:cNvSpPr>
          <p:nvPr>
            <p:ph type="sldNum" sz="quarter" idx="12"/>
          </p:nvPr>
        </p:nvSpPr>
        <p:spPr>
          <a:xfrm>
            <a:off x="9412817" y="6580187"/>
            <a:ext cx="2540000" cy="277812"/>
          </a:xfrm>
          <a:prstGeom prst="rect">
            <a:avLst/>
          </a:prstGeom>
        </p:spPr>
        <p:txBody>
          <a:bodyPr/>
          <a:lstStyle/>
          <a:p>
            <a:fld id="{E0EAAEA8-11AD-4833-A9B3-C2B9C7FD62E4}" type="slidenum">
              <a:rPr lang="en-US" smtClean="0"/>
              <a:t>‹Nr.›</a:t>
            </a:fld>
            <a:endParaRPr lang="en-US"/>
          </a:p>
        </p:txBody>
      </p:sp>
    </p:spTree>
    <p:extLst>
      <p:ext uri="{BB962C8B-B14F-4D97-AF65-F5344CB8AC3E}">
        <p14:creationId xmlns:p14="http://schemas.microsoft.com/office/powerpoint/2010/main" val="143736118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Inhaltsplatzhalter 2"/>
          <p:cNvSpPr>
            <a:spLocks noGrp="1"/>
          </p:cNvSpPr>
          <p:nvPr>
            <p:ph idx="1" hasCustomPrompt="1"/>
          </p:nvPr>
        </p:nvSpPr>
        <p:spPr/>
        <p:txBody>
          <a:bodyPr/>
          <a:lstStyle>
            <a:lvl1pPr marL="457189" indent="-457189">
              <a:buSzPct val="100000"/>
              <a:buFont typeface="Wingdings" panose="05000000000000000000" pitchFamily="2" charset="2"/>
              <a:buChar char="§"/>
              <a:defRPr/>
            </a:lvl1pPr>
            <a:lvl2pPr marL="990575" indent="-380990">
              <a:buSzPct val="100000"/>
              <a:buFont typeface="Wingdings" panose="05000000000000000000" pitchFamily="2" charset="2"/>
              <a:buChar char="§"/>
              <a:defRPr/>
            </a:lvl2pPr>
            <a:lvl3pPr marL="1523962" indent="-304792">
              <a:buSzPct val="100000"/>
              <a:buFont typeface="Wingdings" panose="05000000000000000000" pitchFamily="2" charset="2"/>
              <a:buChar char="§"/>
              <a:defRPr/>
            </a:lvl3pPr>
            <a:lvl4pPr marL="2133547" indent="-304792">
              <a:buSzPct val="100000"/>
              <a:buFont typeface="Wingdings" panose="05000000000000000000" pitchFamily="2" charset="2"/>
              <a:buChar char="§"/>
              <a:defRPr/>
            </a:lvl4pPr>
            <a:lvl5pPr marL="2743131" indent="-304792">
              <a:buSzPct val="100000"/>
              <a:buFont typeface="Wingdings" panose="05000000000000000000" pitchFamily="2" charset="2"/>
              <a:buChar char="§"/>
              <a:defRPr/>
            </a:lvl5pPr>
          </a:lstStyle>
          <a:p>
            <a:pPr lvl="0"/>
            <a:r>
              <a:rPr lang="en-US" noProof="0"/>
              <a:t>Click to edit text</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 name="Titel 6"/>
          <p:cNvSpPr>
            <a:spLocks noGrp="1"/>
          </p:cNvSpPr>
          <p:nvPr>
            <p:ph type="title" hasCustomPrompt="1"/>
          </p:nvPr>
        </p:nvSpPr>
        <p:spPr/>
        <p:txBody>
          <a:bodyPr/>
          <a:lstStyle/>
          <a:p>
            <a:r>
              <a:rPr lang="en-US" noProof="0"/>
              <a:t>Click to edit title</a:t>
            </a:r>
          </a:p>
        </p:txBody>
      </p:sp>
      <p:sp>
        <p:nvSpPr>
          <p:cNvPr id="8" name="Datumsplatzhalter 7"/>
          <p:cNvSpPr>
            <a:spLocks noGrp="1"/>
          </p:cNvSpPr>
          <p:nvPr>
            <p:ph type="dt" sz="half" idx="10"/>
          </p:nvPr>
        </p:nvSpPr>
        <p:spPr/>
        <p:txBody>
          <a:bodyPr/>
          <a:lstStyle/>
          <a:p>
            <a:pPr fontAlgn="base">
              <a:spcAft>
                <a:spcPct val="0"/>
              </a:spcAft>
            </a:pPr>
            <a:fld id="{DEFFCC8A-FCA9-4970-AA55-F44E1EC5EC8B}" type="datetime1">
              <a:rPr lang="en-US" noProof="0" smtClean="0">
                <a:solidFill>
                  <a:srgbClr val="808080"/>
                </a:solidFill>
              </a:rPr>
              <a:t>1/7/2021</a:t>
            </a:fld>
            <a:endParaRPr lang="en-US" noProof="0">
              <a:solidFill>
                <a:srgbClr val="808080"/>
              </a:solidFill>
            </a:endParaRPr>
          </a:p>
        </p:txBody>
      </p:sp>
      <p:sp>
        <p:nvSpPr>
          <p:cNvPr id="9" name="Fußzeilenplatzhalter 8"/>
          <p:cNvSpPr>
            <a:spLocks noGrp="1"/>
          </p:cNvSpPr>
          <p:nvPr>
            <p:ph type="ftr" sz="quarter" idx="11"/>
          </p:nvPr>
        </p:nvSpPr>
        <p:spPr/>
        <p:txBody>
          <a:bodyPr/>
          <a:lstStyle/>
          <a:p>
            <a:pPr fontAlgn="base">
              <a:spcAft>
                <a:spcPct val="0"/>
              </a:spcAft>
            </a:pPr>
            <a:r>
              <a:rPr lang="en-US" noProof="0">
                <a:solidFill>
                  <a:srgbClr val="808080"/>
                </a:solidFill>
              </a:rPr>
              <a:t>DEC Meeting</a:t>
            </a:r>
          </a:p>
        </p:txBody>
      </p:sp>
      <p:sp>
        <p:nvSpPr>
          <p:cNvPr id="10" name="Foliennummernplatzhalter 9"/>
          <p:cNvSpPr>
            <a:spLocks noGrp="1"/>
          </p:cNvSpPr>
          <p:nvPr>
            <p:ph type="sldNum" sz="quarter" idx="12"/>
          </p:nvPr>
        </p:nvSpPr>
        <p:spPr>
          <a:xfrm>
            <a:off x="9412817" y="6580187"/>
            <a:ext cx="2540000" cy="277812"/>
          </a:xfrm>
          <a:prstGeom prst="rect">
            <a:avLst/>
          </a:prstGeom>
        </p:spPr>
        <p:txBody>
          <a:bodyPr/>
          <a:lstStyle/>
          <a:p>
            <a:pPr algn="r" fontAlgn="base">
              <a:spcAft>
                <a:spcPct val="0"/>
              </a:spcAft>
            </a:pPr>
            <a:r>
              <a:rPr lang="en-US" noProof="0">
                <a:solidFill>
                  <a:srgbClr val="808080"/>
                </a:solidFill>
              </a:rPr>
              <a:t>Slide </a:t>
            </a:r>
            <a:fld id="{18CED401-58F4-468C-B4CA-062CE4AEDE22}" type="slidenum">
              <a:rPr lang="en-US" noProof="0" smtClean="0">
                <a:solidFill>
                  <a:srgbClr val="808080"/>
                </a:solidFill>
              </a:rPr>
              <a:pPr algn="r" fontAlgn="base">
                <a:spcAft>
                  <a:spcPct val="0"/>
                </a:spcAft>
              </a:pPr>
              <a:t>‹Nr.›</a:t>
            </a:fld>
            <a:endParaRPr lang="en-US" noProof="0">
              <a:solidFill>
                <a:srgbClr val="808080"/>
              </a:solidFill>
            </a:endParaRPr>
          </a:p>
        </p:txBody>
      </p:sp>
    </p:spTree>
    <p:extLst>
      <p:ext uri="{BB962C8B-B14F-4D97-AF65-F5344CB8AC3E}">
        <p14:creationId xmlns:p14="http://schemas.microsoft.com/office/powerpoint/2010/main" val="35979862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6" name="Titel 5"/>
          <p:cNvSpPr>
            <a:spLocks noGrp="1"/>
          </p:cNvSpPr>
          <p:nvPr>
            <p:ph type="title" hasCustomPrompt="1"/>
          </p:nvPr>
        </p:nvSpPr>
        <p:spPr/>
        <p:txBody>
          <a:bodyPr/>
          <a:lstStyle/>
          <a:p>
            <a:r>
              <a:rPr lang="en-US" noProof="0"/>
              <a:t>Click to edit title</a:t>
            </a:r>
          </a:p>
        </p:txBody>
      </p:sp>
      <p:sp>
        <p:nvSpPr>
          <p:cNvPr id="7" name="Datumsplatzhalter 6"/>
          <p:cNvSpPr>
            <a:spLocks noGrp="1"/>
          </p:cNvSpPr>
          <p:nvPr>
            <p:ph type="dt" sz="half" idx="10"/>
          </p:nvPr>
        </p:nvSpPr>
        <p:spPr/>
        <p:txBody>
          <a:bodyPr/>
          <a:lstStyle/>
          <a:p>
            <a:pPr fontAlgn="base">
              <a:spcAft>
                <a:spcPct val="0"/>
              </a:spcAft>
            </a:pPr>
            <a:fld id="{328682D8-177A-4399-8DC0-DED4073009FD}" type="datetime1">
              <a:rPr lang="en-US" noProof="0" smtClean="0">
                <a:solidFill>
                  <a:srgbClr val="808080"/>
                </a:solidFill>
              </a:rPr>
              <a:t>1/7/2021</a:t>
            </a:fld>
            <a:endParaRPr lang="en-US" noProof="0">
              <a:solidFill>
                <a:srgbClr val="808080"/>
              </a:solidFill>
            </a:endParaRPr>
          </a:p>
        </p:txBody>
      </p:sp>
      <p:sp>
        <p:nvSpPr>
          <p:cNvPr id="8" name="Fußzeilenplatzhalter 7"/>
          <p:cNvSpPr>
            <a:spLocks noGrp="1"/>
          </p:cNvSpPr>
          <p:nvPr>
            <p:ph type="ftr" sz="quarter" idx="11"/>
          </p:nvPr>
        </p:nvSpPr>
        <p:spPr/>
        <p:txBody>
          <a:bodyPr/>
          <a:lstStyle/>
          <a:p>
            <a:pPr fontAlgn="base">
              <a:spcAft>
                <a:spcPct val="0"/>
              </a:spcAft>
            </a:pPr>
            <a:r>
              <a:rPr lang="en-US" noProof="0">
                <a:solidFill>
                  <a:srgbClr val="808080"/>
                </a:solidFill>
              </a:rPr>
              <a:t>DEC Meeting</a:t>
            </a:r>
          </a:p>
        </p:txBody>
      </p:sp>
      <p:sp>
        <p:nvSpPr>
          <p:cNvPr id="9" name="Foliennummernplatzhalter 8"/>
          <p:cNvSpPr>
            <a:spLocks noGrp="1"/>
          </p:cNvSpPr>
          <p:nvPr>
            <p:ph type="sldNum" sz="quarter" idx="12"/>
          </p:nvPr>
        </p:nvSpPr>
        <p:spPr>
          <a:xfrm>
            <a:off x="9412817" y="6580187"/>
            <a:ext cx="2540000" cy="277812"/>
          </a:xfrm>
          <a:prstGeom prst="rect">
            <a:avLst/>
          </a:prstGeom>
        </p:spPr>
        <p:txBody>
          <a:bodyPr/>
          <a:lstStyle/>
          <a:p>
            <a:pPr algn="r" fontAlgn="base">
              <a:spcAft>
                <a:spcPct val="0"/>
              </a:spcAft>
            </a:pPr>
            <a:r>
              <a:rPr lang="en-US" noProof="0">
                <a:solidFill>
                  <a:srgbClr val="808080"/>
                </a:solidFill>
              </a:rPr>
              <a:t>Slide </a:t>
            </a:r>
            <a:fld id="{18CED401-58F4-468C-B4CA-062CE4AEDE22}" type="slidenum">
              <a:rPr lang="en-US" noProof="0" smtClean="0">
                <a:solidFill>
                  <a:srgbClr val="808080"/>
                </a:solidFill>
              </a:rPr>
              <a:pPr algn="r" fontAlgn="base">
                <a:spcAft>
                  <a:spcPct val="0"/>
                </a:spcAft>
              </a:pPr>
              <a:t>‹Nr.›</a:t>
            </a:fld>
            <a:endParaRPr lang="en-US" noProof="0">
              <a:solidFill>
                <a:srgbClr val="808080"/>
              </a:solidFill>
            </a:endParaRPr>
          </a:p>
        </p:txBody>
      </p:sp>
    </p:spTree>
    <p:extLst>
      <p:ext uri="{BB962C8B-B14F-4D97-AF65-F5344CB8AC3E}">
        <p14:creationId xmlns:p14="http://schemas.microsoft.com/office/powerpoint/2010/main" val="30678143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Chapter Title">
    <p:bg>
      <p:bgPr>
        <a:solidFill>
          <a:schemeClr val="bg1">
            <a:lumMod val="95000"/>
          </a:schemeClr>
        </a:solidFill>
        <a:effectLst/>
      </p:bgPr>
    </p:bg>
    <p:spTree>
      <p:nvGrpSpPr>
        <p:cNvPr id="1" name=""/>
        <p:cNvGrpSpPr/>
        <p:nvPr/>
      </p:nvGrpSpPr>
      <p:grpSpPr>
        <a:xfrm>
          <a:off x="0" y="0"/>
          <a:ext cx="0" cy="0"/>
          <a:chOff x="0" y="0"/>
          <a:chExt cx="0" cy="0"/>
        </a:xfrm>
      </p:grpSpPr>
      <p:sp>
        <p:nvSpPr>
          <p:cNvPr id="2" name="Flowchart: Document 1"/>
          <p:cNvSpPr/>
          <p:nvPr/>
        </p:nvSpPr>
        <p:spPr bwMode="auto">
          <a:xfrm rot="10800000">
            <a:off x="0" y="5525313"/>
            <a:ext cx="12192000" cy="1332699"/>
          </a:xfrm>
          <a:prstGeom prst="flowChartDocument">
            <a:avLst/>
          </a:prstGeom>
          <a:gradFill flip="none" rotWithShape="0">
            <a:gsLst>
              <a:gs pos="0">
                <a:srgbClr val="1D3B59"/>
              </a:gs>
              <a:gs pos="86000">
                <a:srgbClr val="2E5E8E"/>
              </a:gs>
              <a:gs pos="100000">
                <a:srgbClr val="4986C3"/>
              </a:gs>
            </a:gsLst>
            <a:lin ang="0" scaled="1"/>
            <a:tileRect/>
          </a:gradFill>
          <a:ln w="12700" cap="flat" cmpd="sng" algn="ctr">
            <a:noFill/>
            <a:prstDash val="solid"/>
            <a:round/>
            <a:headEnd type="none" w="med" len="med"/>
            <a:tailEnd type="none" w="med" len="med"/>
          </a:ln>
          <a:effectLst/>
        </p:spPr>
        <p:txBody>
          <a:bodyPr vert="horz" wrap="none" lIns="121903" tIns="60952" rIns="121903" bIns="60952" numCol="1" rtlCol="0" anchor="ctr" anchorCtr="0" compatLnSpc="1">
            <a:prstTxWarp prst="textNoShape">
              <a:avLst/>
            </a:prstTxWarp>
          </a:bodyPr>
          <a:lstStyle/>
          <a:p>
            <a:pPr algn="r" fontAlgn="base">
              <a:lnSpc>
                <a:spcPct val="110000"/>
              </a:lnSpc>
              <a:spcBef>
                <a:spcPct val="20000"/>
              </a:spcBef>
              <a:spcAft>
                <a:spcPct val="0"/>
              </a:spcAft>
              <a:buClr>
                <a:srgbClr val="333399"/>
              </a:buClr>
              <a:buSzPct val="80000"/>
              <a:buFont typeface="Webdings" pitchFamily="18" charset="2"/>
              <a:buNone/>
            </a:pPr>
            <a:endParaRPr lang="en-US" sz="2667" noProof="0">
              <a:solidFill>
                <a:srgbClr val="FFFFFF">
                  <a:lumMod val="95000"/>
                </a:srgbClr>
              </a:solidFill>
            </a:endParaRPr>
          </a:p>
        </p:txBody>
      </p:sp>
      <p:pic>
        <p:nvPicPr>
          <p:cNvPr id="6" name="Grafik 5"/>
          <p:cNvPicPr>
            <a:picLocks noChangeAspect="1"/>
          </p:cNvPicPr>
          <p:nvPr/>
        </p:nvPicPr>
        <p:blipFill>
          <a:blip r:embed="rId2"/>
          <a:stretch>
            <a:fillRect/>
          </a:stretch>
        </p:blipFill>
        <p:spPr>
          <a:xfrm>
            <a:off x="8834359" y="993119"/>
            <a:ext cx="3214301" cy="1925719"/>
          </a:xfrm>
          <a:prstGeom prst="rect">
            <a:avLst/>
          </a:prstGeom>
        </p:spPr>
      </p:pic>
      <p:sp>
        <p:nvSpPr>
          <p:cNvPr id="4" name="Textplatzhalter 3"/>
          <p:cNvSpPr>
            <a:spLocks noGrp="1"/>
          </p:cNvSpPr>
          <p:nvPr>
            <p:ph type="body" sz="quarter" idx="11" hasCustomPrompt="1"/>
          </p:nvPr>
        </p:nvSpPr>
        <p:spPr>
          <a:xfrm>
            <a:off x="0" y="1956049"/>
            <a:ext cx="12192000" cy="1802169"/>
          </a:xfrm>
        </p:spPr>
        <p:txBody>
          <a:bodyPr anchor="b">
            <a:normAutofit/>
          </a:bodyPr>
          <a:lstStyle>
            <a:lvl1pPr marL="0" indent="0" algn="ctr">
              <a:buNone/>
              <a:defRPr sz="5867" b="1">
                <a:latin typeface="Constantia" panose="02030602050306030303" pitchFamily="18" charset="0"/>
              </a:defRPr>
            </a:lvl1pPr>
            <a:lvl5pPr>
              <a:defRPr/>
            </a:lvl5pPr>
          </a:lstStyle>
          <a:p>
            <a:pPr lvl="0"/>
            <a:r>
              <a:rPr lang="en-US" noProof="0"/>
              <a:t>Chapter Title</a:t>
            </a:r>
          </a:p>
        </p:txBody>
      </p:sp>
      <p:sp>
        <p:nvSpPr>
          <p:cNvPr id="8" name="Textplatzhalter 7"/>
          <p:cNvSpPr>
            <a:spLocks noGrp="1"/>
          </p:cNvSpPr>
          <p:nvPr>
            <p:ph type="body" sz="quarter" idx="12" hasCustomPrompt="1"/>
          </p:nvPr>
        </p:nvSpPr>
        <p:spPr>
          <a:xfrm>
            <a:off x="0" y="3774959"/>
            <a:ext cx="12192000" cy="1837276"/>
          </a:xfrm>
        </p:spPr>
        <p:txBody>
          <a:bodyPr>
            <a:normAutofit/>
          </a:bodyPr>
          <a:lstStyle>
            <a:lvl1pPr marL="0" indent="0" algn="ctr">
              <a:buNone/>
              <a:defRPr sz="4267">
                <a:latin typeface="Constantia" panose="02030602050306030303" pitchFamily="18" charset="0"/>
              </a:defRPr>
            </a:lvl1pPr>
          </a:lstStyle>
          <a:p>
            <a:pPr lvl="0"/>
            <a:r>
              <a:rPr lang="en-US" noProof="0"/>
              <a:t>Chapter Speaker(s)</a:t>
            </a:r>
          </a:p>
        </p:txBody>
      </p:sp>
      <p:sp>
        <p:nvSpPr>
          <p:cNvPr id="11" name="Flowchart: Document 1"/>
          <p:cNvSpPr/>
          <p:nvPr/>
        </p:nvSpPr>
        <p:spPr bwMode="auto">
          <a:xfrm>
            <a:off x="0" y="1"/>
            <a:ext cx="12192000" cy="1377539"/>
          </a:xfrm>
          <a:prstGeom prst="flowChartDocument">
            <a:avLst/>
          </a:prstGeom>
          <a:gradFill flip="none" rotWithShape="1">
            <a:gsLst>
              <a:gs pos="0">
                <a:srgbClr val="1F3F5F"/>
              </a:gs>
              <a:gs pos="100000">
                <a:srgbClr val="3A75B0"/>
              </a:gs>
              <a:gs pos="100000">
                <a:srgbClr val="4B88C5"/>
              </a:gs>
            </a:gsLst>
            <a:lin ang="2700000" scaled="1"/>
            <a:tileRect/>
          </a:gradFill>
          <a:ln w="12700" cap="flat" cmpd="sng" algn="ctr">
            <a:noFill/>
            <a:prstDash val="solid"/>
            <a:round/>
            <a:headEnd type="none" w="med" len="med"/>
            <a:tailEnd type="none" w="med" len="med"/>
          </a:ln>
          <a:effectLst/>
        </p:spPr>
        <p:txBody>
          <a:bodyPr vert="horz" wrap="none" lIns="121903" tIns="60952" rIns="121903" bIns="60952" numCol="1" rtlCol="0" anchor="ctr" anchorCtr="0" compatLnSpc="1">
            <a:prstTxWarp prst="textNoShape">
              <a:avLst/>
            </a:prstTxWarp>
          </a:bodyPr>
          <a:lstStyle/>
          <a:p>
            <a:pPr algn="r" fontAlgn="base">
              <a:lnSpc>
                <a:spcPct val="110000"/>
              </a:lnSpc>
              <a:spcBef>
                <a:spcPct val="20000"/>
              </a:spcBef>
              <a:spcAft>
                <a:spcPct val="0"/>
              </a:spcAft>
              <a:buClr>
                <a:srgbClr val="333399"/>
              </a:buClr>
              <a:buSzPct val="80000"/>
              <a:buFont typeface="Webdings" pitchFamily="18" charset="2"/>
              <a:buNone/>
            </a:pPr>
            <a:endParaRPr lang="en-US" sz="2667" noProof="0">
              <a:solidFill>
                <a:srgbClr val="003399"/>
              </a:solidFill>
            </a:endParaRPr>
          </a:p>
        </p:txBody>
      </p:sp>
    </p:spTree>
    <p:extLst>
      <p:ext uri="{BB962C8B-B14F-4D97-AF65-F5344CB8AC3E}">
        <p14:creationId xmlns:p14="http://schemas.microsoft.com/office/powerpoint/2010/main" val="15192955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ítulo y objetos">
    <p:spTree>
      <p:nvGrpSpPr>
        <p:cNvPr id="1" name=""/>
        <p:cNvGrpSpPr/>
        <p:nvPr/>
      </p:nvGrpSpPr>
      <p:grpSpPr>
        <a:xfrm>
          <a:off x="0" y="0"/>
          <a:ext cx="0" cy="0"/>
          <a:chOff x="0" y="0"/>
          <a:chExt cx="0" cy="0"/>
        </a:xfrm>
      </p:grpSpPr>
      <p:sp>
        <p:nvSpPr>
          <p:cNvPr id="3" name="Inhaltsplatzhalter 2"/>
          <p:cNvSpPr>
            <a:spLocks noGrp="1"/>
          </p:cNvSpPr>
          <p:nvPr>
            <p:ph idx="1" hasCustomPrompt="1"/>
          </p:nvPr>
        </p:nvSpPr>
        <p:spPr/>
        <p:txBody>
          <a:bodyPr/>
          <a:lstStyle>
            <a:lvl1pPr marL="457189" indent="-457189">
              <a:buSzPct val="100000"/>
              <a:buFont typeface="Wingdings" panose="05000000000000000000" pitchFamily="2" charset="2"/>
              <a:buChar char="§"/>
              <a:defRPr/>
            </a:lvl1pPr>
            <a:lvl2pPr marL="990575" indent="-380990">
              <a:buSzPct val="100000"/>
              <a:buFont typeface="Wingdings" panose="05000000000000000000" pitchFamily="2" charset="2"/>
              <a:buChar char="§"/>
              <a:defRPr/>
            </a:lvl2pPr>
            <a:lvl3pPr marL="1523962" indent="-304792">
              <a:buSzPct val="100000"/>
              <a:buFont typeface="Wingdings" panose="05000000000000000000" pitchFamily="2" charset="2"/>
              <a:buChar char="§"/>
              <a:defRPr/>
            </a:lvl3pPr>
            <a:lvl4pPr marL="2133547" indent="-304792">
              <a:buSzPct val="100000"/>
              <a:buFont typeface="Wingdings" panose="05000000000000000000" pitchFamily="2" charset="2"/>
              <a:buChar char="§"/>
              <a:defRPr/>
            </a:lvl4pPr>
            <a:lvl5pPr marL="2743131" indent="-304792">
              <a:buSzPct val="100000"/>
              <a:buFont typeface="Wingdings" panose="05000000000000000000" pitchFamily="2" charset="2"/>
              <a:buChar char="§"/>
              <a:defRPr/>
            </a:lvl5pPr>
          </a:lstStyle>
          <a:p>
            <a:pPr lvl="0"/>
            <a:r>
              <a:rPr lang="en-US" noProof="0"/>
              <a:t>Click to edit text</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 name="Titel 6"/>
          <p:cNvSpPr>
            <a:spLocks noGrp="1"/>
          </p:cNvSpPr>
          <p:nvPr>
            <p:ph type="title" hasCustomPrompt="1"/>
          </p:nvPr>
        </p:nvSpPr>
        <p:spPr/>
        <p:txBody>
          <a:bodyPr/>
          <a:lstStyle/>
          <a:p>
            <a:r>
              <a:rPr lang="en-US" noProof="0"/>
              <a:t>Click to edit title</a:t>
            </a:r>
          </a:p>
        </p:txBody>
      </p:sp>
      <p:sp>
        <p:nvSpPr>
          <p:cNvPr id="8" name="Datumsplatzhalter 7"/>
          <p:cNvSpPr>
            <a:spLocks noGrp="1"/>
          </p:cNvSpPr>
          <p:nvPr>
            <p:ph type="dt" sz="half" idx="10"/>
          </p:nvPr>
        </p:nvSpPr>
        <p:spPr/>
        <p:txBody>
          <a:bodyPr/>
          <a:lstStyle/>
          <a:p>
            <a:fld id="{62E5EF4F-79BD-42F0-88EC-F45344BBB7C5}" type="datetimeFigureOut">
              <a:rPr lang="en-US" smtClean="0"/>
              <a:t>1/7/2021</a:t>
            </a:fld>
            <a:endParaRPr lang="en-US"/>
          </a:p>
        </p:txBody>
      </p:sp>
      <p:sp>
        <p:nvSpPr>
          <p:cNvPr id="9" name="Fußzeilenplatzhalter 8"/>
          <p:cNvSpPr>
            <a:spLocks noGrp="1"/>
          </p:cNvSpPr>
          <p:nvPr>
            <p:ph type="ftr" sz="quarter" idx="11"/>
          </p:nvPr>
        </p:nvSpPr>
        <p:spPr/>
        <p:txBody>
          <a:bodyPr/>
          <a:lstStyle/>
          <a:p>
            <a:endParaRPr lang="en-US"/>
          </a:p>
        </p:txBody>
      </p:sp>
      <p:sp>
        <p:nvSpPr>
          <p:cNvPr id="10" name="Foliennummernplatzhalter 9"/>
          <p:cNvSpPr>
            <a:spLocks noGrp="1"/>
          </p:cNvSpPr>
          <p:nvPr>
            <p:ph type="sldNum" sz="quarter" idx="12"/>
          </p:nvPr>
        </p:nvSpPr>
        <p:spPr/>
        <p:txBody>
          <a:bodyPr/>
          <a:lstStyle/>
          <a:p>
            <a:fld id="{E0EAAEA8-11AD-4833-A9B3-C2B9C7FD62E4}" type="slidenum">
              <a:rPr lang="en-US" smtClean="0"/>
              <a:t>‹Nr.›</a:t>
            </a:fld>
            <a:endParaRPr lang="en-US"/>
          </a:p>
        </p:txBody>
      </p:sp>
    </p:spTree>
    <p:extLst>
      <p:ext uri="{BB962C8B-B14F-4D97-AF65-F5344CB8AC3E}">
        <p14:creationId xmlns:p14="http://schemas.microsoft.com/office/powerpoint/2010/main" val="2574304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olo el título">
    <p:spTree>
      <p:nvGrpSpPr>
        <p:cNvPr id="1" name=""/>
        <p:cNvGrpSpPr/>
        <p:nvPr/>
      </p:nvGrpSpPr>
      <p:grpSpPr>
        <a:xfrm>
          <a:off x="0" y="0"/>
          <a:ext cx="0" cy="0"/>
          <a:chOff x="0" y="0"/>
          <a:chExt cx="0" cy="0"/>
        </a:xfrm>
      </p:grpSpPr>
      <p:sp>
        <p:nvSpPr>
          <p:cNvPr id="6" name="Titel 5"/>
          <p:cNvSpPr>
            <a:spLocks noGrp="1"/>
          </p:cNvSpPr>
          <p:nvPr>
            <p:ph type="title" hasCustomPrompt="1"/>
          </p:nvPr>
        </p:nvSpPr>
        <p:spPr/>
        <p:txBody>
          <a:bodyPr/>
          <a:lstStyle/>
          <a:p>
            <a:r>
              <a:rPr lang="en-US" noProof="0"/>
              <a:t>Click to edit title</a:t>
            </a:r>
          </a:p>
        </p:txBody>
      </p:sp>
      <p:sp>
        <p:nvSpPr>
          <p:cNvPr id="7" name="Datumsplatzhalter 6"/>
          <p:cNvSpPr>
            <a:spLocks noGrp="1"/>
          </p:cNvSpPr>
          <p:nvPr>
            <p:ph type="dt" sz="half" idx="10"/>
          </p:nvPr>
        </p:nvSpPr>
        <p:spPr/>
        <p:txBody>
          <a:bodyPr/>
          <a:lstStyle/>
          <a:p>
            <a:fld id="{62E5EF4F-79BD-42F0-88EC-F45344BBB7C5}" type="datetimeFigureOut">
              <a:rPr lang="en-US" smtClean="0"/>
              <a:t>1/7/2021</a:t>
            </a:fld>
            <a:endParaRPr lang="en-US"/>
          </a:p>
        </p:txBody>
      </p:sp>
      <p:sp>
        <p:nvSpPr>
          <p:cNvPr id="8" name="Fußzeilenplatzhalter 7"/>
          <p:cNvSpPr>
            <a:spLocks noGrp="1"/>
          </p:cNvSpPr>
          <p:nvPr>
            <p:ph type="ftr" sz="quarter" idx="11"/>
          </p:nvPr>
        </p:nvSpPr>
        <p:spPr/>
        <p:txBody>
          <a:bodyPr/>
          <a:lstStyle/>
          <a:p>
            <a:endParaRPr lang="en-US"/>
          </a:p>
        </p:txBody>
      </p:sp>
      <p:sp>
        <p:nvSpPr>
          <p:cNvPr id="9" name="Foliennummernplatzhalter 8"/>
          <p:cNvSpPr>
            <a:spLocks noGrp="1"/>
          </p:cNvSpPr>
          <p:nvPr>
            <p:ph type="sldNum" sz="quarter" idx="12"/>
          </p:nvPr>
        </p:nvSpPr>
        <p:spPr/>
        <p:txBody>
          <a:bodyPr/>
          <a:lstStyle/>
          <a:p>
            <a:fld id="{E0EAAEA8-11AD-4833-A9B3-C2B9C7FD62E4}" type="slidenum">
              <a:rPr lang="en-US" smtClean="0"/>
              <a:t>‹Nr.›</a:t>
            </a:fld>
            <a:endParaRPr lang="en-US"/>
          </a:p>
        </p:txBody>
      </p:sp>
    </p:spTree>
    <p:extLst>
      <p:ext uri="{BB962C8B-B14F-4D97-AF65-F5344CB8AC3E}">
        <p14:creationId xmlns:p14="http://schemas.microsoft.com/office/powerpoint/2010/main" val="42231397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Empty">
    <p:spTree>
      <p:nvGrpSpPr>
        <p:cNvPr id="1" name=""/>
        <p:cNvGrpSpPr/>
        <p:nvPr/>
      </p:nvGrpSpPr>
      <p:grpSpPr>
        <a:xfrm>
          <a:off x="0" y="0"/>
          <a:ext cx="0" cy="0"/>
          <a:chOff x="0" y="0"/>
          <a:chExt cx="0" cy="0"/>
        </a:xfrm>
      </p:grpSpPr>
      <p:sp>
        <p:nvSpPr>
          <p:cNvPr id="5" name="Datumsplatzhalter 4"/>
          <p:cNvSpPr>
            <a:spLocks noGrp="1"/>
          </p:cNvSpPr>
          <p:nvPr>
            <p:ph type="dt" sz="half" idx="10"/>
          </p:nvPr>
        </p:nvSpPr>
        <p:spPr/>
        <p:txBody>
          <a:bodyPr/>
          <a:lstStyle/>
          <a:p>
            <a:fld id="{62E5EF4F-79BD-42F0-88EC-F45344BBB7C5}" type="datetimeFigureOut">
              <a:rPr lang="en-US" smtClean="0"/>
              <a:t>1/7/2021</a:t>
            </a:fld>
            <a:endParaRPr lang="en-US"/>
          </a:p>
        </p:txBody>
      </p:sp>
      <p:sp>
        <p:nvSpPr>
          <p:cNvPr id="6" name="Fußzeilenplatzhalter 5"/>
          <p:cNvSpPr>
            <a:spLocks noGrp="1"/>
          </p:cNvSpPr>
          <p:nvPr>
            <p:ph type="ftr" sz="quarter" idx="11"/>
          </p:nvPr>
        </p:nvSpPr>
        <p:spPr/>
        <p:txBody>
          <a:bodyPr/>
          <a:lstStyle/>
          <a:p>
            <a:endParaRPr lang="en-US"/>
          </a:p>
        </p:txBody>
      </p:sp>
      <p:sp>
        <p:nvSpPr>
          <p:cNvPr id="7" name="Foliennummernplatzhalter 6"/>
          <p:cNvSpPr>
            <a:spLocks noGrp="1"/>
          </p:cNvSpPr>
          <p:nvPr>
            <p:ph type="sldNum" sz="quarter" idx="12"/>
          </p:nvPr>
        </p:nvSpPr>
        <p:spPr/>
        <p:txBody>
          <a:bodyPr/>
          <a:lstStyle/>
          <a:p>
            <a:fld id="{E0EAAEA8-11AD-4833-A9B3-C2B9C7FD62E4}" type="slidenum">
              <a:rPr lang="en-US" smtClean="0"/>
              <a:t>‹Nr.›</a:t>
            </a:fld>
            <a:endParaRPr lang="en-US"/>
          </a:p>
        </p:txBody>
      </p:sp>
    </p:spTree>
    <p:extLst>
      <p:ext uri="{BB962C8B-B14F-4D97-AF65-F5344CB8AC3E}">
        <p14:creationId xmlns:p14="http://schemas.microsoft.com/office/powerpoint/2010/main" val="4178318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n-US"/>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a:p>
        </p:txBody>
      </p:sp>
      <p:sp>
        <p:nvSpPr>
          <p:cNvPr id="4" name="Marcador de fecha 3"/>
          <p:cNvSpPr>
            <a:spLocks noGrp="1"/>
          </p:cNvSpPr>
          <p:nvPr>
            <p:ph type="dt" sz="half" idx="10"/>
          </p:nvPr>
        </p:nvSpPr>
        <p:spPr/>
        <p:txBody>
          <a:bodyPr/>
          <a:lstStyle/>
          <a:p>
            <a:fld id="{62E5EF4F-79BD-42F0-88EC-F45344BBB7C5}" type="datetimeFigureOut">
              <a:rPr lang="en-US" smtClean="0"/>
              <a:t>1/7/2021</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E0EAAEA8-11AD-4833-A9B3-C2B9C7FD62E4}" type="slidenum">
              <a:rPr lang="en-US" smtClean="0"/>
              <a:t>‹Nr.›</a:t>
            </a:fld>
            <a:endParaRPr lang="en-US"/>
          </a:p>
        </p:txBody>
      </p:sp>
    </p:spTree>
    <p:extLst>
      <p:ext uri="{BB962C8B-B14F-4D97-AF65-F5344CB8AC3E}">
        <p14:creationId xmlns:p14="http://schemas.microsoft.com/office/powerpoint/2010/main" val="24963331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Title">
    <p:bg>
      <p:bgPr>
        <a:gradFill flip="none" rotWithShape="1">
          <a:gsLst>
            <a:gs pos="0">
              <a:srgbClr val="1D3B59"/>
            </a:gs>
            <a:gs pos="91000">
              <a:srgbClr val="4986C3"/>
            </a:gs>
            <a:gs pos="75000">
              <a:srgbClr val="33699F"/>
            </a:gs>
          </a:gsLst>
          <a:lin ang="2700000" scaled="1"/>
          <a:tileRect/>
        </a:gradFill>
        <a:effectLst/>
      </p:bgPr>
    </p:bg>
    <p:spTree>
      <p:nvGrpSpPr>
        <p:cNvPr id="1" name=""/>
        <p:cNvGrpSpPr/>
        <p:nvPr/>
      </p:nvGrpSpPr>
      <p:grpSpPr>
        <a:xfrm>
          <a:off x="0" y="0"/>
          <a:ext cx="0" cy="0"/>
          <a:chOff x="0" y="0"/>
          <a:chExt cx="0" cy="0"/>
        </a:xfrm>
      </p:grpSpPr>
      <p:sp>
        <p:nvSpPr>
          <p:cNvPr id="2" name="Flowchart: Document 1"/>
          <p:cNvSpPr/>
          <p:nvPr/>
        </p:nvSpPr>
        <p:spPr bwMode="auto">
          <a:xfrm rot="10800000">
            <a:off x="0" y="5525313"/>
            <a:ext cx="12192000" cy="1332699"/>
          </a:xfrm>
          <a:prstGeom prst="flowChartDocument">
            <a:avLst/>
          </a:prstGeom>
          <a:solidFill>
            <a:schemeClr val="bg1">
              <a:lumMod val="95000"/>
            </a:schemeClr>
          </a:solidFill>
          <a:ln w="12700" cap="flat" cmpd="sng" algn="ctr">
            <a:noFill/>
            <a:prstDash val="solid"/>
            <a:round/>
            <a:headEnd type="none" w="med" len="med"/>
            <a:tailEnd type="none" w="med" len="med"/>
          </a:ln>
          <a:effectLst/>
        </p:spPr>
        <p:txBody>
          <a:bodyPr vert="horz" wrap="none" lIns="121903" tIns="60952" rIns="121903" bIns="60952" numCol="1" rtlCol="0" anchor="ctr" anchorCtr="0" compatLnSpc="1">
            <a:prstTxWarp prst="textNoShape">
              <a:avLst/>
            </a:prstTxWarp>
          </a:bodyPr>
          <a:lstStyle/>
          <a:p>
            <a:pPr algn="r" fontAlgn="base">
              <a:lnSpc>
                <a:spcPct val="110000"/>
              </a:lnSpc>
              <a:spcBef>
                <a:spcPct val="20000"/>
              </a:spcBef>
              <a:spcAft>
                <a:spcPct val="0"/>
              </a:spcAft>
              <a:buClr>
                <a:srgbClr val="333399"/>
              </a:buClr>
              <a:buSzPct val="80000"/>
              <a:buFont typeface="Webdings" pitchFamily="18" charset="2"/>
              <a:buNone/>
            </a:pPr>
            <a:endParaRPr lang="en-US" sz="2667" noProof="0">
              <a:solidFill>
                <a:srgbClr val="FFFFFF">
                  <a:lumMod val="95000"/>
                </a:srgbClr>
              </a:solidFill>
            </a:endParaRPr>
          </a:p>
        </p:txBody>
      </p:sp>
      <p:sp>
        <p:nvSpPr>
          <p:cNvPr id="14" name="Flowchart: Document 13"/>
          <p:cNvSpPr/>
          <p:nvPr/>
        </p:nvSpPr>
        <p:spPr bwMode="auto">
          <a:xfrm>
            <a:off x="0" y="-1"/>
            <a:ext cx="12192000" cy="632297"/>
          </a:xfrm>
          <a:prstGeom prst="flowChartDocument">
            <a:avLst/>
          </a:prstGeom>
          <a:solidFill>
            <a:schemeClr val="bg1">
              <a:lumMod val="95000"/>
            </a:schemeClr>
          </a:solidFill>
          <a:ln w="12700" cap="flat" cmpd="sng" algn="ctr">
            <a:noFill/>
            <a:prstDash val="solid"/>
            <a:round/>
            <a:headEnd type="none" w="med" len="med"/>
            <a:tailEnd type="none" w="med" len="med"/>
          </a:ln>
          <a:effectLst/>
        </p:spPr>
        <p:txBody>
          <a:bodyPr vert="horz" wrap="none" lIns="121903" tIns="60952" rIns="121903" bIns="60952" numCol="1" rtlCol="0" anchor="ctr" anchorCtr="0" compatLnSpc="1">
            <a:prstTxWarp prst="textNoShape">
              <a:avLst/>
            </a:prstTxWarp>
          </a:bodyPr>
          <a:lstStyle/>
          <a:p>
            <a:pPr algn="r" fontAlgn="base">
              <a:lnSpc>
                <a:spcPct val="110000"/>
              </a:lnSpc>
              <a:spcBef>
                <a:spcPct val="20000"/>
              </a:spcBef>
              <a:spcAft>
                <a:spcPct val="0"/>
              </a:spcAft>
              <a:buClr>
                <a:srgbClr val="333399"/>
              </a:buClr>
              <a:buSzPct val="80000"/>
              <a:buFont typeface="Webdings" pitchFamily="18" charset="2"/>
              <a:buNone/>
            </a:pPr>
            <a:endParaRPr lang="en-US" sz="2667" noProof="0">
              <a:solidFill>
                <a:srgbClr val="FFFFFF">
                  <a:lumMod val="95000"/>
                </a:srgbClr>
              </a:solidFill>
            </a:endParaRPr>
          </a:p>
        </p:txBody>
      </p:sp>
      <p:pic>
        <p:nvPicPr>
          <p:cNvPr id="3" name="Grafik 2"/>
          <p:cNvPicPr>
            <a:picLocks noChangeAspect="1"/>
          </p:cNvPicPr>
          <p:nvPr/>
        </p:nvPicPr>
        <p:blipFill>
          <a:blip r:embed="rId2"/>
          <a:stretch>
            <a:fillRect/>
          </a:stretch>
        </p:blipFill>
        <p:spPr>
          <a:xfrm>
            <a:off x="8401455" y="928154"/>
            <a:ext cx="3476647" cy="1983532"/>
          </a:xfrm>
          <a:prstGeom prst="rect">
            <a:avLst/>
          </a:prstGeom>
        </p:spPr>
      </p:pic>
      <p:sp>
        <p:nvSpPr>
          <p:cNvPr id="15" name="Textplatzhalter 14"/>
          <p:cNvSpPr>
            <a:spLocks noGrp="1"/>
          </p:cNvSpPr>
          <p:nvPr>
            <p:ph type="body" sz="quarter" idx="12" hasCustomPrompt="1"/>
          </p:nvPr>
        </p:nvSpPr>
        <p:spPr>
          <a:xfrm>
            <a:off x="0" y="3799637"/>
            <a:ext cx="12192000" cy="1829455"/>
          </a:xfrm>
        </p:spPr>
        <p:txBody>
          <a:bodyPr>
            <a:normAutofit/>
          </a:bodyPr>
          <a:lstStyle>
            <a:lvl1pPr marL="0" indent="0" algn="ctr">
              <a:buNone/>
              <a:defRPr sz="4267">
                <a:solidFill>
                  <a:schemeClr val="bg1"/>
                </a:solidFill>
                <a:latin typeface="Constantia" panose="02030602050306030303" pitchFamily="18" charset="0"/>
              </a:defRPr>
            </a:lvl1pPr>
          </a:lstStyle>
          <a:p>
            <a:pPr lvl="0"/>
            <a:r>
              <a:rPr lang="en-US" noProof="0"/>
              <a:t>DD MMM YYYY, City, Country</a:t>
            </a:r>
          </a:p>
        </p:txBody>
      </p:sp>
      <p:sp>
        <p:nvSpPr>
          <p:cNvPr id="16" name="Textfeld 15"/>
          <p:cNvSpPr txBox="1"/>
          <p:nvPr/>
        </p:nvSpPr>
        <p:spPr>
          <a:xfrm>
            <a:off x="0" y="2830626"/>
            <a:ext cx="12192000" cy="1085490"/>
          </a:xfrm>
          <a:prstGeom prst="rect">
            <a:avLst/>
          </a:prstGeom>
          <a:noFill/>
        </p:spPr>
        <p:txBody>
          <a:bodyPr wrap="square" rtlCol="0" anchor="ctr">
            <a:spAutoFit/>
          </a:bodyPr>
          <a:lstStyle/>
          <a:p>
            <a:pPr algn="ctr" fontAlgn="base">
              <a:lnSpc>
                <a:spcPct val="110000"/>
              </a:lnSpc>
              <a:spcBef>
                <a:spcPct val="20000"/>
              </a:spcBef>
              <a:spcAft>
                <a:spcPct val="0"/>
              </a:spcAft>
              <a:buClr>
                <a:srgbClr val="333399"/>
              </a:buClr>
              <a:buSzPct val="80000"/>
              <a:buFont typeface="Webdings" pitchFamily="18" charset="2"/>
              <a:buNone/>
            </a:pPr>
            <a:r>
              <a:rPr lang="en-US" sz="5867" b="1" noProof="0" dirty="0">
                <a:solidFill>
                  <a:srgbClr val="FFFFFF"/>
                </a:solidFill>
                <a:latin typeface="Constantia" panose="02030602050306030303" pitchFamily="18" charset="0"/>
              </a:rPr>
              <a:t>DATE 2020 – DEC Meeting</a:t>
            </a:r>
          </a:p>
        </p:txBody>
      </p:sp>
    </p:spTree>
    <p:extLst>
      <p:ext uri="{BB962C8B-B14F-4D97-AF65-F5344CB8AC3E}">
        <p14:creationId xmlns:p14="http://schemas.microsoft.com/office/powerpoint/2010/main" val="28468410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Chapter Title">
    <p:bg>
      <p:bgPr>
        <a:solidFill>
          <a:schemeClr val="bg1">
            <a:lumMod val="95000"/>
          </a:schemeClr>
        </a:solidFill>
        <a:effectLst/>
      </p:bgPr>
    </p:bg>
    <p:spTree>
      <p:nvGrpSpPr>
        <p:cNvPr id="1" name=""/>
        <p:cNvGrpSpPr/>
        <p:nvPr/>
      </p:nvGrpSpPr>
      <p:grpSpPr>
        <a:xfrm>
          <a:off x="0" y="0"/>
          <a:ext cx="0" cy="0"/>
          <a:chOff x="0" y="0"/>
          <a:chExt cx="0" cy="0"/>
        </a:xfrm>
      </p:grpSpPr>
      <p:sp>
        <p:nvSpPr>
          <p:cNvPr id="2" name="Flowchart: Document 1"/>
          <p:cNvSpPr/>
          <p:nvPr/>
        </p:nvSpPr>
        <p:spPr bwMode="auto">
          <a:xfrm rot="10800000">
            <a:off x="0" y="5525313"/>
            <a:ext cx="12192000" cy="1332699"/>
          </a:xfrm>
          <a:prstGeom prst="flowChartDocument">
            <a:avLst/>
          </a:prstGeom>
          <a:gradFill flip="none" rotWithShape="0">
            <a:gsLst>
              <a:gs pos="0">
                <a:srgbClr val="1D3B59"/>
              </a:gs>
              <a:gs pos="86000">
                <a:srgbClr val="2E5E8E"/>
              </a:gs>
              <a:gs pos="100000">
                <a:srgbClr val="4986C3"/>
              </a:gs>
            </a:gsLst>
            <a:lin ang="0" scaled="1"/>
            <a:tileRect/>
          </a:gradFill>
          <a:ln w="12700" cap="flat" cmpd="sng" algn="ctr">
            <a:noFill/>
            <a:prstDash val="solid"/>
            <a:round/>
            <a:headEnd type="none" w="med" len="med"/>
            <a:tailEnd type="none" w="med" len="med"/>
          </a:ln>
          <a:effectLst/>
        </p:spPr>
        <p:txBody>
          <a:bodyPr vert="horz" wrap="none" lIns="121903" tIns="60952" rIns="121903" bIns="60952" numCol="1" rtlCol="0" anchor="ctr" anchorCtr="0" compatLnSpc="1">
            <a:prstTxWarp prst="textNoShape">
              <a:avLst/>
            </a:prstTxWarp>
          </a:bodyPr>
          <a:lstStyle/>
          <a:p>
            <a:pPr algn="r" fontAlgn="base">
              <a:lnSpc>
                <a:spcPct val="110000"/>
              </a:lnSpc>
              <a:spcBef>
                <a:spcPct val="20000"/>
              </a:spcBef>
              <a:spcAft>
                <a:spcPct val="0"/>
              </a:spcAft>
              <a:buClr>
                <a:srgbClr val="333399"/>
              </a:buClr>
              <a:buSzPct val="80000"/>
              <a:buFont typeface="Webdings" pitchFamily="18" charset="2"/>
              <a:buNone/>
            </a:pPr>
            <a:endParaRPr lang="en-US" sz="2667" noProof="0">
              <a:solidFill>
                <a:srgbClr val="FFFFFF">
                  <a:lumMod val="95000"/>
                </a:srgbClr>
              </a:solidFill>
            </a:endParaRPr>
          </a:p>
        </p:txBody>
      </p:sp>
      <p:pic>
        <p:nvPicPr>
          <p:cNvPr id="6" name="Grafik 5"/>
          <p:cNvPicPr>
            <a:picLocks noChangeAspect="1"/>
          </p:cNvPicPr>
          <p:nvPr/>
        </p:nvPicPr>
        <p:blipFill>
          <a:blip r:embed="rId2"/>
          <a:stretch>
            <a:fillRect/>
          </a:stretch>
        </p:blipFill>
        <p:spPr>
          <a:xfrm>
            <a:off x="8834359" y="993119"/>
            <a:ext cx="3214301" cy="1925719"/>
          </a:xfrm>
          <a:prstGeom prst="rect">
            <a:avLst/>
          </a:prstGeom>
        </p:spPr>
      </p:pic>
      <p:sp>
        <p:nvSpPr>
          <p:cNvPr id="4" name="Textplatzhalter 3"/>
          <p:cNvSpPr>
            <a:spLocks noGrp="1"/>
          </p:cNvSpPr>
          <p:nvPr>
            <p:ph type="body" sz="quarter" idx="11" hasCustomPrompt="1"/>
          </p:nvPr>
        </p:nvSpPr>
        <p:spPr>
          <a:xfrm>
            <a:off x="0" y="1956049"/>
            <a:ext cx="12192000" cy="1802169"/>
          </a:xfrm>
        </p:spPr>
        <p:txBody>
          <a:bodyPr anchor="b">
            <a:normAutofit/>
          </a:bodyPr>
          <a:lstStyle>
            <a:lvl1pPr marL="0" indent="0" algn="ctr">
              <a:buNone/>
              <a:defRPr sz="5867" b="1">
                <a:latin typeface="Constantia" panose="02030602050306030303" pitchFamily="18" charset="0"/>
              </a:defRPr>
            </a:lvl1pPr>
            <a:lvl5pPr>
              <a:defRPr/>
            </a:lvl5pPr>
          </a:lstStyle>
          <a:p>
            <a:pPr lvl="0"/>
            <a:r>
              <a:rPr lang="en-US" noProof="0"/>
              <a:t>Chapter Title</a:t>
            </a:r>
          </a:p>
        </p:txBody>
      </p:sp>
      <p:sp>
        <p:nvSpPr>
          <p:cNvPr id="8" name="Textplatzhalter 7"/>
          <p:cNvSpPr>
            <a:spLocks noGrp="1"/>
          </p:cNvSpPr>
          <p:nvPr>
            <p:ph type="body" sz="quarter" idx="12" hasCustomPrompt="1"/>
          </p:nvPr>
        </p:nvSpPr>
        <p:spPr>
          <a:xfrm>
            <a:off x="0" y="3774959"/>
            <a:ext cx="12192000" cy="1837276"/>
          </a:xfrm>
        </p:spPr>
        <p:txBody>
          <a:bodyPr>
            <a:normAutofit/>
          </a:bodyPr>
          <a:lstStyle>
            <a:lvl1pPr marL="0" indent="0" algn="ctr">
              <a:buNone/>
              <a:defRPr sz="4267">
                <a:latin typeface="Constantia" panose="02030602050306030303" pitchFamily="18" charset="0"/>
              </a:defRPr>
            </a:lvl1pPr>
          </a:lstStyle>
          <a:p>
            <a:pPr lvl="0"/>
            <a:r>
              <a:rPr lang="en-US" noProof="0"/>
              <a:t>Chapter Speaker(s)</a:t>
            </a:r>
          </a:p>
        </p:txBody>
      </p:sp>
      <p:sp>
        <p:nvSpPr>
          <p:cNvPr id="11" name="Flowchart: Document 1"/>
          <p:cNvSpPr/>
          <p:nvPr/>
        </p:nvSpPr>
        <p:spPr bwMode="auto">
          <a:xfrm>
            <a:off x="0" y="1"/>
            <a:ext cx="12192000" cy="1377539"/>
          </a:xfrm>
          <a:prstGeom prst="flowChartDocument">
            <a:avLst/>
          </a:prstGeom>
          <a:gradFill flip="none" rotWithShape="1">
            <a:gsLst>
              <a:gs pos="0">
                <a:srgbClr val="1F3F5F"/>
              </a:gs>
              <a:gs pos="100000">
                <a:srgbClr val="3A75B0"/>
              </a:gs>
              <a:gs pos="100000">
                <a:srgbClr val="4B88C5"/>
              </a:gs>
            </a:gsLst>
            <a:lin ang="2700000" scaled="1"/>
            <a:tileRect/>
          </a:gradFill>
          <a:ln w="12700" cap="flat" cmpd="sng" algn="ctr">
            <a:noFill/>
            <a:prstDash val="solid"/>
            <a:round/>
            <a:headEnd type="none" w="med" len="med"/>
            <a:tailEnd type="none" w="med" len="med"/>
          </a:ln>
          <a:effectLst/>
        </p:spPr>
        <p:txBody>
          <a:bodyPr vert="horz" wrap="none" lIns="121903" tIns="60952" rIns="121903" bIns="60952" numCol="1" rtlCol="0" anchor="ctr" anchorCtr="0" compatLnSpc="1">
            <a:prstTxWarp prst="textNoShape">
              <a:avLst/>
            </a:prstTxWarp>
          </a:bodyPr>
          <a:lstStyle/>
          <a:p>
            <a:pPr algn="r" fontAlgn="base">
              <a:lnSpc>
                <a:spcPct val="110000"/>
              </a:lnSpc>
              <a:spcBef>
                <a:spcPct val="20000"/>
              </a:spcBef>
              <a:spcAft>
                <a:spcPct val="0"/>
              </a:spcAft>
              <a:buClr>
                <a:srgbClr val="333399"/>
              </a:buClr>
              <a:buSzPct val="80000"/>
              <a:buFont typeface="Webdings" pitchFamily="18" charset="2"/>
              <a:buNone/>
            </a:pPr>
            <a:endParaRPr lang="en-US" sz="2667" noProof="0">
              <a:solidFill>
                <a:srgbClr val="003399"/>
              </a:solidFill>
            </a:endParaRPr>
          </a:p>
        </p:txBody>
      </p:sp>
    </p:spTree>
    <p:extLst>
      <p:ext uri="{BB962C8B-B14F-4D97-AF65-F5344CB8AC3E}">
        <p14:creationId xmlns:p14="http://schemas.microsoft.com/office/powerpoint/2010/main" val="27813334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ítulo y objetos">
    <p:spTree>
      <p:nvGrpSpPr>
        <p:cNvPr id="1" name=""/>
        <p:cNvGrpSpPr/>
        <p:nvPr/>
      </p:nvGrpSpPr>
      <p:grpSpPr>
        <a:xfrm>
          <a:off x="0" y="0"/>
          <a:ext cx="0" cy="0"/>
          <a:chOff x="0" y="0"/>
          <a:chExt cx="0" cy="0"/>
        </a:xfrm>
      </p:grpSpPr>
      <p:sp>
        <p:nvSpPr>
          <p:cNvPr id="3" name="Inhaltsplatzhalter 2"/>
          <p:cNvSpPr>
            <a:spLocks noGrp="1"/>
          </p:cNvSpPr>
          <p:nvPr>
            <p:ph idx="1" hasCustomPrompt="1"/>
          </p:nvPr>
        </p:nvSpPr>
        <p:spPr/>
        <p:txBody>
          <a:bodyPr/>
          <a:lstStyle>
            <a:lvl1pPr marL="457189" indent="-457189">
              <a:buSzPct val="100000"/>
              <a:buFont typeface="Wingdings" panose="05000000000000000000" pitchFamily="2" charset="2"/>
              <a:buChar char="§"/>
              <a:defRPr/>
            </a:lvl1pPr>
            <a:lvl2pPr marL="990575" indent="-380990">
              <a:buSzPct val="100000"/>
              <a:buFont typeface="Wingdings" panose="05000000000000000000" pitchFamily="2" charset="2"/>
              <a:buChar char="§"/>
              <a:defRPr/>
            </a:lvl2pPr>
            <a:lvl3pPr marL="1523962" indent="-304792">
              <a:buSzPct val="100000"/>
              <a:buFont typeface="Wingdings" panose="05000000000000000000" pitchFamily="2" charset="2"/>
              <a:buChar char="§"/>
              <a:defRPr/>
            </a:lvl3pPr>
            <a:lvl4pPr marL="2133547" indent="-304792">
              <a:buSzPct val="100000"/>
              <a:buFont typeface="Wingdings" panose="05000000000000000000" pitchFamily="2" charset="2"/>
              <a:buChar char="§"/>
              <a:defRPr/>
            </a:lvl4pPr>
            <a:lvl5pPr marL="2743131" indent="-304792">
              <a:buSzPct val="100000"/>
              <a:buFont typeface="Wingdings" panose="05000000000000000000" pitchFamily="2" charset="2"/>
              <a:buChar char="§"/>
              <a:defRPr/>
            </a:lvl5pPr>
          </a:lstStyle>
          <a:p>
            <a:pPr lvl="0"/>
            <a:r>
              <a:rPr lang="en-US" noProof="0"/>
              <a:t>Click to edit text</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 name="Titel 6"/>
          <p:cNvSpPr>
            <a:spLocks noGrp="1"/>
          </p:cNvSpPr>
          <p:nvPr>
            <p:ph type="title" hasCustomPrompt="1"/>
          </p:nvPr>
        </p:nvSpPr>
        <p:spPr/>
        <p:txBody>
          <a:bodyPr/>
          <a:lstStyle/>
          <a:p>
            <a:r>
              <a:rPr lang="en-US" noProof="0"/>
              <a:t>Click to edit title</a:t>
            </a:r>
          </a:p>
        </p:txBody>
      </p:sp>
      <p:sp>
        <p:nvSpPr>
          <p:cNvPr id="8" name="Datumsplatzhalter 7"/>
          <p:cNvSpPr>
            <a:spLocks noGrp="1"/>
          </p:cNvSpPr>
          <p:nvPr>
            <p:ph type="dt" sz="half" idx="10"/>
          </p:nvPr>
        </p:nvSpPr>
        <p:spPr/>
        <p:txBody>
          <a:bodyPr/>
          <a:lstStyle/>
          <a:p>
            <a:fld id="{62E5EF4F-79BD-42F0-88EC-F45344BBB7C5}" type="datetimeFigureOut">
              <a:rPr lang="en-US" smtClean="0"/>
              <a:t>1/7/2021</a:t>
            </a:fld>
            <a:endParaRPr lang="en-US"/>
          </a:p>
        </p:txBody>
      </p:sp>
      <p:sp>
        <p:nvSpPr>
          <p:cNvPr id="9" name="Fußzeilenplatzhalter 8"/>
          <p:cNvSpPr>
            <a:spLocks noGrp="1"/>
          </p:cNvSpPr>
          <p:nvPr>
            <p:ph type="ftr" sz="quarter" idx="11"/>
          </p:nvPr>
        </p:nvSpPr>
        <p:spPr/>
        <p:txBody>
          <a:bodyPr/>
          <a:lstStyle/>
          <a:p>
            <a:endParaRPr lang="en-US"/>
          </a:p>
        </p:txBody>
      </p:sp>
      <p:sp>
        <p:nvSpPr>
          <p:cNvPr id="10" name="Foliennummernplatzhalter 9"/>
          <p:cNvSpPr>
            <a:spLocks noGrp="1"/>
          </p:cNvSpPr>
          <p:nvPr>
            <p:ph type="sldNum" sz="quarter" idx="12"/>
          </p:nvPr>
        </p:nvSpPr>
        <p:spPr/>
        <p:txBody>
          <a:bodyPr/>
          <a:lstStyle/>
          <a:p>
            <a:fld id="{E0EAAEA8-11AD-4833-A9B3-C2B9C7FD62E4}" type="slidenum">
              <a:rPr lang="en-US" smtClean="0"/>
              <a:t>‹Nr.›</a:t>
            </a:fld>
            <a:endParaRPr lang="en-US"/>
          </a:p>
        </p:txBody>
      </p:sp>
    </p:spTree>
    <p:extLst>
      <p:ext uri="{BB962C8B-B14F-4D97-AF65-F5344CB8AC3E}">
        <p14:creationId xmlns:p14="http://schemas.microsoft.com/office/powerpoint/2010/main" val="16679004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9.xml"/><Relationship Id="rId7"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5" Type="http://schemas.openxmlformats.org/officeDocument/2006/relationships/slideLayout" Target="../slideLayouts/slideLayout11.xml"/><Relationship Id="rId4" Type="http://schemas.openxmlformats.org/officeDocument/2006/relationships/slideLayout" Target="../slideLayouts/slideLayout10.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15.xml"/><Relationship Id="rId7" Type="http://schemas.openxmlformats.org/officeDocument/2006/relationships/slideLayout" Target="../slideLayouts/slideLayout19.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 Id="rId9"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Flowchart: Document 1"/>
          <p:cNvSpPr/>
          <p:nvPr/>
        </p:nvSpPr>
        <p:spPr bwMode="auto">
          <a:xfrm>
            <a:off x="0" y="1"/>
            <a:ext cx="12192000" cy="1377539"/>
          </a:xfrm>
          <a:prstGeom prst="flowChartDocument">
            <a:avLst/>
          </a:prstGeom>
          <a:gradFill flip="none" rotWithShape="1">
            <a:gsLst>
              <a:gs pos="0">
                <a:srgbClr val="1F3F5F"/>
              </a:gs>
              <a:gs pos="100000">
                <a:srgbClr val="3A75B0"/>
              </a:gs>
              <a:gs pos="100000">
                <a:srgbClr val="4B88C5"/>
              </a:gs>
            </a:gsLst>
            <a:lin ang="2700000" scaled="1"/>
            <a:tileRect/>
          </a:gradFill>
          <a:ln w="12700" cap="flat" cmpd="sng" algn="ctr">
            <a:noFill/>
            <a:prstDash val="solid"/>
            <a:round/>
            <a:headEnd type="none" w="med" len="med"/>
            <a:tailEnd type="none" w="med" len="med"/>
          </a:ln>
          <a:effectLst/>
        </p:spPr>
        <p:txBody>
          <a:bodyPr vert="horz" wrap="none" lIns="121903" tIns="60952" rIns="121903" bIns="60952" numCol="1" rtlCol="0" anchor="ctr" anchorCtr="0" compatLnSpc="1">
            <a:prstTxWarp prst="textNoShape">
              <a:avLst/>
            </a:prstTxWarp>
          </a:bodyPr>
          <a:lstStyle/>
          <a:p>
            <a:pPr algn="r" fontAlgn="base">
              <a:lnSpc>
                <a:spcPct val="110000"/>
              </a:lnSpc>
              <a:spcBef>
                <a:spcPct val="20000"/>
              </a:spcBef>
              <a:spcAft>
                <a:spcPct val="0"/>
              </a:spcAft>
              <a:buClr>
                <a:srgbClr val="333399"/>
              </a:buClr>
              <a:buSzPct val="80000"/>
              <a:buFont typeface="Webdings" pitchFamily="18" charset="2"/>
              <a:buNone/>
            </a:pPr>
            <a:endParaRPr lang="en-US" sz="2667" noProof="0">
              <a:solidFill>
                <a:srgbClr val="003399"/>
              </a:solidFill>
            </a:endParaRPr>
          </a:p>
        </p:txBody>
      </p:sp>
      <p:sp>
        <p:nvSpPr>
          <p:cNvPr id="2181152" name="Rectangle 32"/>
          <p:cNvSpPr>
            <a:spLocks noGrp="1" noChangeArrowheads="1"/>
          </p:cNvSpPr>
          <p:nvPr>
            <p:ph type="title"/>
          </p:nvPr>
        </p:nvSpPr>
        <p:spPr bwMode="auto">
          <a:xfrm>
            <a:off x="334433" y="323059"/>
            <a:ext cx="9986036" cy="647700"/>
          </a:xfrm>
          <a:prstGeom prst="rect">
            <a:avLst/>
          </a:prstGeom>
          <a:noFill/>
          <a:ln w="9525">
            <a:noFill/>
            <a:miter lim="800000"/>
            <a:headEnd/>
            <a:tailEnd/>
          </a:ln>
          <a:effectLst/>
        </p:spPr>
        <p:txBody>
          <a:bodyPr vert="horz" wrap="square" lIns="0" tIns="45720" rIns="91440" bIns="45720" numCol="1" anchor="ctr" anchorCtr="0" compatLnSpc="1">
            <a:prstTxWarp prst="textNoShape">
              <a:avLst/>
            </a:prstTxWarp>
          </a:bodyPr>
          <a:lstStyle/>
          <a:p>
            <a:pPr lvl="0"/>
            <a:r>
              <a:rPr lang="en-US" noProof="0"/>
              <a:t>Click to edit title</a:t>
            </a:r>
          </a:p>
        </p:txBody>
      </p:sp>
      <p:pic>
        <p:nvPicPr>
          <p:cNvPr id="10" name="Grafik 9"/>
          <p:cNvPicPr>
            <a:picLocks noChangeAspect="1"/>
          </p:cNvPicPr>
          <p:nvPr/>
        </p:nvPicPr>
        <p:blipFill>
          <a:blip r:embed="rId8"/>
          <a:stretch>
            <a:fillRect/>
          </a:stretch>
        </p:blipFill>
        <p:spPr>
          <a:xfrm>
            <a:off x="10427718" y="159963"/>
            <a:ext cx="1524407" cy="869720"/>
          </a:xfrm>
          <a:prstGeom prst="rect">
            <a:avLst/>
          </a:prstGeom>
        </p:spPr>
      </p:pic>
      <p:sp>
        <p:nvSpPr>
          <p:cNvPr id="2181153" name="Rectangle 33"/>
          <p:cNvSpPr>
            <a:spLocks noGrp="1" noChangeArrowheads="1"/>
          </p:cNvSpPr>
          <p:nvPr>
            <p:ph type="body" idx="1"/>
          </p:nvPr>
        </p:nvSpPr>
        <p:spPr bwMode="auto">
          <a:xfrm>
            <a:off x="406400" y="1484691"/>
            <a:ext cx="11405421" cy="4906297"/>
          </a:xfrm>
          <a:prstGeom prst="rect">
            <a:avLst/>
          </a:prstGeom>
          <a:noFill/>
          <a:ln w="9525">
            <a:noFill/>
            <a:miter lim="800000"/>
            <a:headEnd/>
            <a:tailEnd/>
          </a:ln>
          <a:effectLst/>
        </p:spPr>
        <p:txBody>
          <a:bodyPr vert="horz" wrap="square" lIns="0" tIns="45720" rIns="91440" bIns="45720" numCol="1" anchor="t" anchorCtr="0" compatLnSpc="1">
            <a:prstTxWarp prst="textNoShape">
              <a:avLst/>
            </a:prstTxWarp>
            <a:normAutofit/>
          </a:bodyPr>
          <a:lstStyle/>
          <a:p>
            <a:pPr lvl="0"/>
            <a:r>
              <a:rPr lang="en-US" noProof="0"/>
              <a:t>Click to edit text</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181154" name="Rectangle 34"/>
          <p:cNvSpPr>
            <a:spLocks noGrp="1" noChangeArrowheads="1"/>
          </p:cNvSpPr>
          <p:nvPr>
            <p:ph type="dt" sz="half" idx="2"/>
          </p:nvPr>
        </p:nvSpPr>
        <p:spPr bwMode="auto">
          <a:xfrm>
            <a:off x="334433" y="6580192"/>
            <a:ext cx="2743200" cy="277809"/>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a:lnSpc>
                <a:spcPct val="100000"/>
              </a:lnSpc>
              <a:spcBef>
                <a:spcPct val="0"/>
              </a:spcBef>
              <a:buClrTx/>
              <a:buSzTx/>
              <a:buFontTx/>
              <a:buNone/>
              <a:defRPr sz="1333">
                <a:solidFill>
                  <a:schemeClr val="bg2"/>
                </a:solidFill>
              </a:defRPr>
            </a:lvl1pPr>
          </a:lstStyle>
          <a:p>
            <a:fld id="{62E5EF4F-79BD-42F0-88EC-F45344BBB7C5}" type="datetimeFigureOut">
              <a:rPr lang="en-US" smtClean="0"/>
              <a:t>1/7/2021</a:t>
            </a:fld>
            <a:endParaRPr lang="en-US"/>
          </a:p>
        </p:txBody>
      </p:sp>
      <p:sp>
        <p:nvSpPr>
          <p:cNvPr id="2181155" name="Rectangle 35"/>
          <p:cNvSpPr>
            <a:spLocks noGrp="1" noChangeArrowheads="1"/>
          </p:cNvSpPr>
          <p:nvPr>
            <p:ph type="ftr" sz="quarter" idx="3"/>
          </p:nvPr>
        </p:nvSpPr>
        <p:spPr bwMode="auto">
          <a:xfrm>
            <a:off x="4165600" y="6580189"/>
            <a:ext cx="3860800" cy="27781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ctr">
              <a:lnSpc>
                <a:spcPct val="100000"/>
              </a:lnSpc>
              <a:spcBef>
                <a:spcPct val="0"/>
              </a:spcBef>
              <a:buClrTx/>
              <a:buSzTx/>
              <a:buFontTx/>
              <a:buNone/>
              <a:defRPr sz="1333">
                <a:solidFill>
                  <a:schemeClr val="bg2"/>
                </a:solidFill>
              </a:defRPr>
            </a:lvl1pPr>
          </a:lstStyle>
          <a:p>
            <a:endParaRPr lang="en-US"/>
          </a:p>
        </p:txBody>
      </p:sp>
      <p:sp>
        <p:nvSpPr>
          <p:cNvPr id="2181156" name="Rectangle 36"/>
          <p:cNvSpPr>
            <a:spLocks noGrp="1" noChangeArrowheads="1"/>
          </p:cNvSpPr>
          <p:nvPr>
            <p:ph type="sldNum" sz="quarter" idx="4"/>
          </p:nvPr>
        </p:nvSpPr>
        <p:spPr bwMode="auto">
          <a:xfrm>
            <a:off x="9412817" y="6580187"/>
            <a:ext cx="2540000" cy="27781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nSpc>
                <a:spcPct val="100000"/>
              </a:lnSpc>
              <a:spcBef>
                <a:spcPct val="0"/>
              </a:spcBef>
              <a:buClrTx/>
              <a:buSzTx/>
              <a:buFontTx/>
              <a:buNone/>
              <a:defRPr sz="1333">
                <a:solidFill>
                  <a:schemeClr val="bg2"/>
                </a:solidFill>
              </a:defRPr>
            </a:lvl1pPr>
          </a:lstStyle>
          <a:p>
            <a:fld id="{E0EAAEA8-11AD-4833-A9B3-C2B9C7FD62E4}" type="slidenum">
              <a:rPr lang="en-US" smtClean="0"/>
              <a:t>‹Nr.›</a:t>
            </a:fld>
            <a:endParaRPr lang="en-US"/>
          </a:p>
        </p:txBody>
      </p:sp>
      <p:sp>
        <p:nvSpPr>
          <p:cNvPr id="2181162" name="Line 42"/>
          <p:cNvSpPr>
            <a:spLocks noChangeShapeType="1"/>
          </p:cNvSpPr>
          <p:nvPr/>
        </p:nvSpPr>
        <p:spPr bwMode="auto">
          <a:xfrm>
            <a:off x="0" y="6524625"/>
            <a:ext cx="12192000" cy="0"/>
          </a:xfrm>
          <a:prstGeom prst="line">
            <a:avLst/>
          </a:prstGeom>
          <a:noFill/>
          <a:ln w="9525">
            <a:solidFill>
              <a:schemeClr val="bg2"/>
            </a:solidFill>
            <a:round/>
            <a:headEnd/>
            <a:tailEnd/>
          </a:ln>
          <a:effectLst/>
        </p:spPr>
        <p:txBody>
          <a:bodyPr/>
          <a:lstStyle/>
          <a:p>
            <a:pPr algn="r" fontAlgn="base">
              <a:lnSpc>
                <a:spcPct val="110000"/>
              </a:lnSpc>
              <a:spcBef>
                <a:spcPct val="20000"/>
              </a:spcBef>
              <a:spcAft>
                <a:spcPct val="0"/>
              </a:spcAft>
              <a:buClr>
                <a:srgbClr val="333399"/>
              </a:buClr>
              <a:buSzPct val="80000"/>
              <a:buFont typeface="Webdings" pitchFamily="18" charset="2"/>
              <a:buNone/>
            </a:pPr>
            <a:endParaRPr lang="en-US" sz="2667" noProof="0">
              <a:solidFill>
                <a:srgbClr val="003399"/>
              </a:solidFill>
            </a:endParaRPr>
          </a:p>
        </p:txBody>
      </p:sp>
    </p:spTree>
    <p:extLst>
      <p:ext uri="{BB962C8B-B14F-4D97-AF65-F5344CB8AC3E}">
        <p14:creationId xmlns:p14="http://schemas.microsoft.com/office/powerpoint/2010/main" val="215270393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Lst>
  <p:txStyles>
    <p:titleStyle>
      <a:lvl1pPr algn="l" rtl="0" eaLnBrk="1" fontAlgn="base" hangingPunct="1">
        <a:spcBef>
          <a:spcPct val="0"/>
        </a:spcBef>
        <a:spcAft>
          <a:spcPct val="0"/>
        </a:spcAft>
        <a:defRPr sz="4000" b="1">
          <a:solidFill>
            <a:schemeClr val="bg1">
              <a:lumMod val="95000"/>
            </a:schemeClr>
          </a:solidFill>
          <a:latin typeface="+mj-lt"/>
          <a:ea typeface="+mj-ea"/>
          <a:cs typeface="+mj-cs"/>
        </a:defRPr>
      </a:lvl1pPr>
      <a:lvl2pPr algn="l" rtl="0" eaLnBrk="1" fontAlgn="base" hangingPunct="1">
        <a:spcBef>
          <a:spcPct val="0"/>
        </a:spcBef>
        <a:spcAft>
          <a:spcPct val="0"/>
        </a:spcAft>
        <a:defRPr sz="3733">
          <a:solidFill>
            <a:srgbClr val="FF0000"/>
          </a:solidFill>
          <a:latin typeface="Arial" charset="0"/>
        </a:defRPr>
      </a:lvl2pPr>
      <a:lvl3pPr algn="l" rtl="0" eaLnBrk="1" fontAlgn="base" hangingPunct="1">
        <a:spcBef>
          <a:spcPct val="0"/>
        </a:spcBef>
        <a:spcAft>
          <a:spcPct val="0"/>
        </a:spcAft>
        <a:defRPr sz="3733">
          <a:solidFill>
            <a:srgbClr val="FF0000"/>
          </a:solidFill>
          <a:latin typeface="Arial" charset="0"/>
        </a:defRPr>
      </a:lvl3pPr>
      <a:lvl4pPr algn="l" rtl="0" eaLnBrk="1" fontAlgn="base" hangingPunct="1">
        <a:spcBef>
          <a:spcPct val="0"/>
        </a:spcBef>
        <a:spcAft>
          <a:spcPct val="0"/>
        </a:spcAft>
        <a:defRPr sz="3733">
          <a:solidFill>
            <a:srgbClr val="FF0000"/>
          </a:solidFill>
          <a:latin typeface="Arial" charset="0"/>
        </a:defRPr>
      </a:lvl4pPr>
      <a:lvl5pPr algn="l" rtl="0" eaLnBrk="1" fontAlgn="base" hangingPunct="1">
        <a:spcBef>
          <a:spcPct val="0"/>
        </a:spcBef>
        <a:spcAft>
          <a:spcPct val="0"/>
        </a:spcAft>
        <a:defRPr sz="3733">
          <a:solidFill>
            <a:srgbClr val="FF0000"/>
          </a:solidFill>
          <a:latin typeface="Arial" charset="0"/>
        </a:defRPr>
      </a:lvl5pPr>
      <a:lvl6pPr marL="609585" algn="l" rtl="0" eaLnBrk="1" fontAlgn="base" hangingPunct="1">
        <a:spcBef>
          <a:spcPct val="0"/>
        </a:spcBef>
        <a:spcAft>
          <a:spcPct val="0"/>
        </a:spcAft>
        <a:defRPr sz="3733">
          <a:solidFill>
            <a:srgbClr val="FF0000"/>
          </a:solidFill>
          <a:latin typeface="Arial" charset="0"/>
        </a:defRPr>
      </a:lvl6pPr>
      <a:lvl7pPr marL="1219170" algn="l" rtl="0" eaLnBrk="1" fontAlgn="base" hangingPunct="1">
        <a:spcBef>
          <a:spcPct val="0"/>
        </a:spcBef>
        <a:spcAft>
          <a:spcPct val="0"/>
        </a:spcAft>
        <a:defRPr sz="3733">
          <a:solidFill>
            <a:srgbClr val="FF0000"/>
          </a:solidFill>
          <a:latin typeface="Arial" charset="0"/>
        </a:defRPr>
      </a:lvl7pPr>
      <a:lvl8pPr marL="1828754" algn="l" rtl="0" eaLnBrk="1" fontAlgn="base" hangingPunct="1">
        <a:spcBef>
          <a:spcPct val="0"/>
        </a:spcBef>
        <a:spcAft>
          <a:spcPct val="0"/>
        </a:spcAft>
        <a:defRPr sz="3733">
          <a:solidFill>
            <a:srgbClr val="FF0000"/>
          </a:solidFill>
          <a:latin typeface="Arial" charset="0"/>
        </a:defRPr>
      </a:lvl8pPr>
      <a:lvl9pPr marL="2438339" algn="l" rtl="0" eaLnBrk="1" fontAlgn="base" hangingPunct="1">
        <a:spcBef>
          <a:spcPct val="0"/>
        </a:spcBef>
        <a:spcAft>
          <a:spcPct val="0"/>
        </a:spcAft>
        <a:defRPr sz="3733">
          <a:solidFill>
            <a:srgbClr val="FF0000"/>
          </a:solidFill>
          <a:latin typeface="Arial" charset="0"/>
        </a:defRPr>
      </a:lvl9pPr>
    </p:titleStyle>
    <p:bodyStyle>
      <a:lvl1pPr marL="457189" indent="-457189" algn="l" rtl="0" eaLnBrk="1" fontAlgn="base" hangingPunct="1">
        <a:spcBef>
          <a:spcPct val="20000"/>
        </a:spcBef>
        <a:spcAft>
          <a:spcPct val="0"/>
        </a:spcAft>
        <a:buSzPct val="100000"/>
        <a:buFont typeface="Wingdings" pitchFamily="2" charset="2"/>
        <a:buChar char="§"/>
        <a:defRPr sz="3733" baseline="0">
          <a:solidFill>
            <a:srgbClr val="0B2A51"/>
          </a:solidFill>
          <a:latin typeface="+mn-lt"/>
          <a:ea typeface="+mn-ea"/>
          <a:cs typeface="+mn-cs"/>
        </a:defRPr>
      </a:lvl1pPr>
      <a:lvl2pPr marL="990575" indent="-380990" algn="l" rtl="0" eaLnBrk="1" fontAlgn="base" hangingPunct="1">
        <a:spcBef>
          <a:spcPct val="20000"/>
        </a:spcBef>
        <a:spcAft>
          <a:spcPct val="0"/>
        </a:spcAft>
        <a:buSzPct val="100000"/>
        <a:buFont typeface="Wingdings" pitchFamily="2" charset="2"/>
        <a:buChar char="§"/>
        <a:defRPr sz="3200">
          <a:solidFill>
            <a:srgbClr val="0B2A51"/>
          </a:solidFill>
          <a:latin typeface="+mn-lt"/>
        </a:defRPr>
      </a:lvl2pPr>
      <a:lvl3pPr marL="1523962" indent="-304792" algn="l" rtl="0" eaLnBrk="1" fontAlgn="base" hangingPunct="1">
        <a:spcBef>
          <a:spcPct val="20000"/>
        </a:spcBef>
        <a:spcAft>
          <a:spcPct val="0"/>
        </a:spcAft>
        <a:buSzPct val="100000"/>
        <a:buFont typeface="Wingdings" pitchFamily="2" charset="2"/>
        <a:buChar char="§"/>
        <a:defRPr sz="2667">
          <a:solidFill>
            <a:srgbClr val="0B2A51"/>
          </a:solidFill>
          <a:latin typeface="+mn-lt"/>
        </a:defRPr>
      </a:lvl3pPr>
      <a:lvl4pPr marL="2133547" indent="-304792" algn="l" rtl="0" eaLnBrk="1" fontAlgn="base" hangingPunct="1">
        <a:spcBef>
          <a:spcPct val="20000"/>
        </a:spcBef>
        <a:spcAft>
          <a:spcPct val="0"/>
        </a:spcAft>
        <a:buSzPct val="100000"/>
        <a:buFont typeface="Wingdings" panose="05000000000000000000" pitchFamily="2" charset="2"/>
        <a:buChar char="§"/>
        <a:defRPr>
          <a:solidFill>
            <a:srgbClr val="0B2A51"/>
          </a:solidFill>
          <a:latin typeface="+mn-lt"/>
        </a:defRPr>
      </a:lvl4pPr>
      <a:lvl5pPr marL="2743131" indent="-304792" algn="l" rtl="0" eaLnBrk="1" fontAlgn="base" hangingPunct="1">
        <a:spcBef>
          <a:spcPct val="20000"/>
        </a:spcBef>
        <a:spcAft>
          <a:spcPct val="0"/>
        </a:spcAft>
        <a:buSzPct val="100000"/>
        <a:buFont typeface="Wingdings" panose="05000000000000000000" pitchFamily="2" charset="2"/>
        <a:buChar char="§"/>
        <a:defRPr>
          <a:solidFill>
            <a:srgbClr val="0B2A51"/>
          </a:solidFill>
          <a:latin typeface="+mn-lt"/>
        </a:defRPr>
      </a:lvl5pPr>
      <a:lvl6pPr marL="3352716" indent="-304792" algn="l" rtl="0" eaLnBrk="1" fontAlgn="base" hangingPunct="1">
        <a:spcBef>
          <a:spcPct val="20000"/>
        </a:spcBef>
        <a:spcAft>
          <a:spcPct val="0"/>
        </a:spcAft>
        <a:buChar char="»"/>
        <a:defRPr>
          <a:solidFill>
            <a:srgbClr val="0B2A51"/>
          </a:solidFill>
          <a:latin typeface="+mn-lt"/>
        </a:defRPr>
      </a:lvl6pPr>
      <a:lvl7pPr marL="3962301" indent="-304792" algn="l" rtl="0" eaLnBrk="1" fontAlgn="base" hangingPunct="1">
        <a:spcBef>
          <a:spcPct val="20000"/>
        </a:spcBef>
        <a:spcAft>
          <a:spcPct val="0"/>
        </a:spcAft>
        <a:buChar char="»"/>
        <a:defRPr>
          <a:solidFill>
            <a:srgbClr val="0B2A51"/>
          </a:solidFill>
          <a:latin typeface="+mn-lt"/>
        </a:defRPr>
      </a:lvl7pPr>
      <a:lvl8pPr marL="4571886" indent="-304792" algn="l" rtl="0" eaLnBrk="1" fontAlgn="base" hangingPunct="1">
        <a:spcBef>
          <a:spcPct val="20000"/>
        </a:spcBef>
        <a:spcAft>
          <a:spcPct val="0"/>
        </a:spcAft>
        <a:buChar char="»"/>
        <a:defRPr>
          <a:solidFill>
            <a:srgbClr val="0B2A51"/>
          </a:solidFill>
          <a:latin typeface="+mn-lt"/>
        </a:defRPr>
      </a:lvl8pPr>
      <a:lvl9pPr marL="5181470" indent="-304792" algn="l" rtl="0" eaLnBrk="1" fontAlgn="base" hangingPunct="1">
        <a:spcBef>
          <a:spcPct val="20000"/>
        </a:spcBef>
        <a:spcAft>
          <a:spcPct val="0"/>
        </a:spcAft>
        <a:buChar char="»"/>
        <a:defRPr>
          <a:solidFill>
            <a:srgbClr val="0B2A51"/>
          </a:solidFill>
          <a:latin typeface="+mn-lt"/>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Flowchart: Document 1"/>
          <p:cNvSpPr/>
          <p:nvPr/>
        </p:nvSpPr>
        <p:spPr bwMode="auto">
          <a:xfrm>
            <a:off x="0" y="1"/>
            <a:ext cx="12192000" cy="1377539"/>
          </a:xfrm>
          <a:prstGeom prst="flowChartDocument">
            <a:avLst/>
          </a:prstGeom>
          <a:gradFill flip="none" rotWithShape="1">
            <a:gsLst>
              <a:gs pos="0">
                <a:srgbClr val="1F3F5F"/>
              </a:gs>
              <a:gs pos="100000">
                <a:srgbClr val="3A75B0"/>
              </a:gs>
              <a:gs pos="100000">
                <a:srgbClr val="4B88C5"/>
              </a:gs>
            </a:gsLst>
            <a:lin ang="2700000" scaled="1"/>
            <a:tileRect/>
          </a:gradFill>
          <a:ln w="12700" cap="flat" cmpd="sng" algn="ctr">
            <a:noFill/>
            <a:prstDash val="solid"/>
            <a:round/>
            <a:headEnd type="none" w="med" len="med"/>
            <a:tailEnd type="none" w="med" len="med"/>
          </a:ln>
          <a:effectLst/>
        </p:spPr>
        <p:txBody>
          <a:bodyPr vert="horz" wrap="none" lIns="121903" tIns="60952" rIns="121903" bIns="60952" numCol="1" rtlCol="0" anchor="ctr" anchorCtr="0" compatLnSpc="1">
            <a:prstTxWarp prst="textNoShape">
              <a:avLst/>
            </a:prstTxWarp>
          </a:bodyPr>
          <a:lstStyle/>
          <a:p>
            <a:pPr algn="r" fontAlgn="base">
              <a:lnSpc>
                <a:spcPct val="110000"/>
              </a:lnSpc>
              <a:spcBef>
                <a:spcPct val="20000"/>
              </a:spcBef>
              <a:spcAft>
                <a:spcPct val="0"/>
              </a:spcAft>
              <a:buClr>
                <a:srgbClr val="333399"/>
              </a:buClr>
              <a:buSzPct val="80000"/>
              <a:buFont typeface="Webdings" pitchFamily="18" charset="2"/>
              <a:buNone/>
            </a:pPr>
            <a:endParaRPr lang="en-US" sz="2667" noProof="0">
              <a:solidFill>
                <a:srgbClr val="003399"/>
              </a:solidFill>
            </a:endParaRPr>
          </a:p>
        </p:txBody>
      </p:sp>
      <p:sp>
        <p:nvSpPr>
          <p:cNvPr id="2181152" name="Rectangle 32"/>
          <p:cNvSpPr>
            <a:spLocks noGrp="1" noChangeArrowheads="1"/>
          </p:cNvSpPr>
          <p:nvPr>
            <p:ph type="title"/>
          </p:nvPr>
        </p:nvSpPr>
        <p:spPr bwMode="auto">
          <a:xfrm>
            <a:off x="334433" y="323059"/>
            <a:ext cx="9986036" cy="647700"/>
          </a:xfrm>
          <a:prstGeom prst="rect">
            <a:avLst/>
          </a:prstGeom>
          <a:noFill/>
          <a:ln w="9525">
            <a:noFill/>
            <a:miter lim="800000"/>
            <a:headEnd/>
            <a:tailEnd/>
          </a:ln>
          <a:effectLst/>
        </p:spPr>
        <p:txBody>
          <a:bodyPr vert="horz" wrap="square" lIns="0" tIns="45720" rIns="91440" bIns="45720" numCol="1" anchor="ctr" anchorCtr="0" compatLnSpc="1">
            <a:prstTxWarp prst="textNoShape">
              <a:avLst/>
            </a:prstTxWarp>
          </a:bodyPr>
          <a:lstStyle/>
          <a:p>
            <a:pPr lvl="0"/>
            <a:r>
              <a:rPr lang="en-US" noProof="0"/>
              <a:t>Click to edit title</a:t>
            </a:r>
          </a:p>
        </p:txBody>
      </p:sp>
      <p:pic>
        <p:nvPicPr>
          <p:cNvPr id="10" name="Grafik 9"/>
          <p:cNvPicPr>
            <a:picLocks noChangeAspect="1"/>
          </p:cNvPicPr>
          <p:nvPr/>
        </p:nvPicPr>
        <p:blipFill>
          <a:blip r:embed="rId8"/>
          <a:stretch>
            <a:fillRect/>
          </a:stretch>
        </p:blipFill>
        <p:spPr>
          <a:xfrm>
            <a:off x="10427718" y="159963"/>
            <a:ext cx="1524407" cy="869720"/>
          </a:xfrm>
          <a:prstGeom prst="rect">
            <a:avLst/>
          </a:prstGeom>
        </p:spPr>
      </p:pic>
      <p:sp>
        <p:nvSpPr>
          <p:cNvPr id="2181153" name="Rectangle 33"/>
          <p:cNvSpPr>
            <a:spLocks noGrp="1" noChangeArrowheads="1"/>
          </p:cNvSpPr>
          <p:nvPr>
            <p:ph type="body" idx="1"/>
          </p:nvPr>
        </p:nvSpPr>
        <p:spPr bwMode="auto">
          <a:xfrm>
            <a:off x="406400" y="1484691"/>
            <a:ext cx="11405421" cy="4906297"/>
          </a:xfrm>
          <a:prstGeom prst="rect">
            <a:avLst/>
          </a:prstGeom>
          <a:noFill/>
          <a:ln w="9525">
            <a:noFill/>
            <a:miter lim="800000"/>
            <a:headEnd/>
            <a:tailEnd/>
          </a:ln>
          <a:effectLst/>
        </p:spPr>
        <p:txBody>
          <a:bodyPr vert="horz" wrap="square" lIns="0" tIns="45720" rIns="91440" bIns="45720" numCol="1" anchor="t" anchorCtr="0" compatLnSpc="1">
            <a:prstTxWarp prst="textNoShape">
              <a:avLst/>
            </a:prstTxWarp>
            <a:normAutofit/>
          </a:bodyPr>
          <a:lstStyle/>
          <a:p>
            <a:pPr lvl="0"/>
            <a:r>
              <a:rPr lang="en-US" noProof="0"/>
              <a:t>Click to edit text</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181154" name="Rectangle 34"/>
          <p:cNvSpPr>
            <a:spLocks noGrp="1" noChangeArrowheads="1"/>
          </p:cNvSpPr>
          <p:nvPr>
            <p:ph type="dt" sz="half" idx="2"/>
          </p:nvPr>
        </p:nvSpPr>
        <p:spPr bwMode="auto">
          <a:xfrm>
            <a:off x="334433" y="6580192"/>
            <a:ext cx="2743200" cy="277809"/>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a:lnSpc>
                <a:spcPct val="100000"/>
              </a:lnSpc>
              <a:spcBef>
                <a:spcPct val="0"/>
              </a:spcBef>
              <a:buClrTx/>
              <a:buSzTx/>
              <a:buFontTx/>
              <a:buNone/>
              <a:defRPr sz="1333">
                <a:solidFill>
                  <a:schemeClr val="bg2"/>
                </a:solidFill>
              </a:defRPr>
            </a:lvl1pPr>
          </a:lstStyle>
          <a:p>
            <a:fld id="{62E5EF4F-79BD-42F0-88EC-F45344BBB7C5}" type="datetimeFigureOut">
              <a:rPr lang="en-US" smtClean="0"/>
              <a:t>1/7/2021</a:t>
            </a:fld>
            <a:endParaRPr lang="en-US"/>
          </a:p>
        </p:txBody>
      </p:sp>
      <p:sp>
        <p:nvSpPr>
          <p:cNvPr id="2181155" name="Rectangle 35"/>
          <p:cNvSpPr>
            <a:spLocks noGrp="1" noChangeArrowheads="1"/>
          </p:cNvSpPr>
          <p:nvPr>
            <p:ph type="ftr" sz="quarter" idx="3"/>
          </p:nvPr>
        </p:nvSpPr>
        <p:spPr bwMode="auto">
          <a:xfrm>
            <a:off x="4165600" y="6580189"/>
            <a:ext cx="3860800" cy="27781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ctr">
              <a:lnSpc>
                <a:spcPct val="100000"/>
              </a:lnSpc>
              <a:spcBef>
                <a:spcPct val="0"/>
              </a:spcBef>
              <a:buClrTx/>
              <a:buSzTx/>
              <a:buFontTx/>
              <a:buNone/>
              <a:defRPr sz="1333">
                <a:solidFill>
                  <a:schemeClr val="bg2"/>
                </a:solidFill>
              </a:defRPr>
            </a:lvl1pPr>
          </a:lstStyle>
          <a:p>
            <a:endParaRPr lang="en-US"/>
          </a:p>
        </p:txBody>
      </p:sp>
      <p:sp>
        <p:nvSpPr>
          <p:cNvPr id="2181156" name="Rectangle 36"/>
          <p:cNvSpPr>
            <a:spLocks noGrp="1" noChangeArrowheads="1"/>
          </p:cNvSpPr>
          <p:nvPr>
            <p:ph type="sldNum" sz="quarter" idx="4"/>
          </p:nvPr>
        </p:nvSpPr>
        <p:spPr bwMode="auto">
          <a:xfrm>
            <a:off x="9412817" y="6580187"/>
            <a:ext cx="2540000" cy="27781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nSpc>
                <a:spcPct val="100000"/>
              </a:lnSpc>
              <a:spcBef>
                <a:spcPct val="0"/>
              </a:spcBef>
              <a:buClrTx/>
              <a:buSzTx/>
              <a:buFontTx/>
              <a:buNone/>
              <a:defRPr sz="1333">
                <a:solidFill>
                  <a:schemeClr val="bg2"/>
                </a:solidFill>
              </a:defRPr>
            </a:lvl1pPr>
          </a:lstStyle>
          <a:p>
            <a:fld id="{E0EAAEA8-11AD-4833-A9B3-C2B9C7FD62E4}" type="slidenum">
              <a:rPr lang="en-US" smtClean="0"/>
              <a:t>‹Nr.›</a:t>
            </a:fld>
            <a:endParaRPr lang="en-US"/>
          </a:p>
        </p:txBody>
      </p:sp>
      <p:sp>
        <p:nvSpPr>
          <p:cNvPr id="2181162" name="Line 42"/>
          <p:cNvSpPr>
            <a:spLocks noChangeShapeType="1"/>
          </p:cNvSpPr>
          <p:nvPr/>
        </p:nvSpPr>
        <p:spPr bwMode="auto">
          <a:xfrm>
            <a:off x="0" y="6524625"/>
            <a:ext cx="12192000" cy="0"/>
          </a:xfrm>
          <a:prstGeom prst="line">
            <a:avLst/>
          </a:prstGeom>
          <a:noFill/>
          <a:ln w="9525">
            <a:solidFill>
              <a:schemeClr val="bg2"/>
            </a:solidFill>
            <a:round/>
            <a:headEnd/>
            <a:tailEnd/>
          </a:ln>
          <a:effectLst/>
        </p:spPr>
        <p:txBody>
          <a:bodyPr/>
          <a:lstStyle/>
          <a:p>
            <a:pPr algn="r" fontAlgn="base">
              <a:lnSpc>
                <a:spcPct val="110000"/>
              </a:lnSpc>
              <a:spcBef>
                <a:spcPct val="20000"/>
              </a:spcBef>
              <a:spcAft>
                <a:spcPct val="0"/>
              </a:spcAft>
              <a:buClr>
                <a:srgbClr val="333399"/>
              </a:buClr>
              <a:buSzPct val="80000"/>
              <a:buFont typeface="Webdings" pitchFamily="18" charset="2"/>
              <a:buNone/>
            </a:pPr>
            <a:endParaRPr lang="en-US" sz="2667" noProof="0">
              <a:solidFill>
                <a:srgbClr val="003399"/>
              </a:solidFill>
            </a:endParaRPr>
          </a:p>
        </p:txBody>
      </p:sp>
    </p:spTree>
    <p:extLst>
      <p:ext uri="{BB962C8B-B14F-4D97-AF65-F5344CB8AC3E}">
        <p14:creationId xmlns:p14="http://schemas.microsoft.com/office/powerpoint/2010/main" val="3886248769"/>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Lst>
  <p:txStyles>
    <p:titleStyle>
      <a:lvl1pPr algn="l" rtl="0" eaLnBrk="1" fontAlgn="base" hangingPunct="1">
        <a:spcBef>
          <a:spcPct val="0"/>
        </a:spcBef>
        <a:spcAft>
          <a:spcPct val="0"/>
        </a:spcAft>
        <a:defRPr sz="4000" b="1">
          <a:solidFill>
            <a:schemeClr val="bg1">
              <a:lumMod val="95000"/>
            </a:schemeClr>
          </a:solidFill>
          <a:latin typeface="+mj-lt"/>
          <a:ea typeface="+mj-ea"/>
          <a:cs typeface="+mj-cs"/>
        </a:defRPr>
      </a:lvl1pPr>
      <a:lvl2pPr algn="l" rtl="0" eaLnBrk="1" fontAlgn="base" hangingPunct="1">
        <a:spcBef>
          <a:spcPct val="0"/>
        </a:spcBef>
        <a:spcAft>
          <a:spcPct val="0"/>
        </a:spcAft>
        <a:defRPr sz="3733">
          <a:solidFill>
            <a:srgbClr val="FF0000"/>
          </a:solidFill>
          <a:latin typeface="Arial" charset="0"/>
        </a:defRPr>
      </a:lvl2pPr>
      <a:lvl3pPr algn="l" rtl="0" eaLnBrk="1" fontAlgn="base" hangingPunct="1">
        <a:spcBef>
          <a:spcPct val="0"/>
        </a:spcBef>
        <a:spcAft>
          <a:spcPct val="0"/>
        </a:spcAft>
        <a:defRPr sz="3733">
          <a:solidFill>
            <a:srgbClr val="FF0000"/>
          </a:solidFill>
          <a:latin typeface="Arial" charset="0"/>
        </a:defRPr>
      </a:lvl3pPr>
      <a:lvl4pPr algn="l" rtl="0" eaLnBrk="1" fontAlgn="base" hangingPunct="1">
        <a:spcBef>
          <a:spcPct val="0"/>
        </a:spcBef>
        <a:spcAft>
          <a:spcPct val="0"/>
        </a:spcAft>
        <a:defRPr sz="3733">
          <a:solidFill>
            <a:srgbClr val="FF0000"/>
          </a:solidFill>
          <a:latin typeface="Arial" charset="0"/>
        </a:defRPr>
      </a:lvl4pPr>
      <a:lvl5pPr algn="l" rtl="0" eaLnBrk="1" fontAlgn="base" hangingPunct="1">
        <a:spcBef>
          <a:spcPct val="0"/>
        </a:spcBef>
        <a:spcAft>
          <a:spcPct val="0"/>
        </a:spcAft>
        <a:defRPr sz="3733">
          <a:solidFill>
            <a:srgbClr val="FF0000"/>
          </a:solidFill>
          <a:latin typeface="Arial" charset="0"/>
        </a:defRPr>
      </a:lvl5pPr>
      <a:lvl6pPr marL="609585" algn="l" rtl="0" eaLnBrk="1" fontAlgn="base" hangingPunct="1">
        <a:spcBef>
          <a:spcPct val="0"/>
        </a:spcBef>
        <a:spcAft>
          <a:spcPct val="0"/>
        </a:spcAft>
        <a:defRPr sz="3733">
          <a:solidFill>
            <a:srgbClr val="FF0000"/>
          </a:solidFill>
          <a:latin typeface="Arial" charset="0"/>
        </a:defRPr>
      </a:lvl6pPr>
      <a:lvl7pPr marL="1219170" algn="l" rtl="0" eaLnBrk="1" fontAlgn="base" hangingPunct="1">
        <a:spcBef>
          <a:spcPct val="0"/>
        </a:spcBef>
        <a:spcAft>
          <a:spcPct val="0"/>
        </a:spcAft>
        <a:defRPr sz="3733">
          <a:solidFill>
            <a:srgbClr val="FF0000"/>
          </a:solidFill>
          <a:latin typeface="Arial" charset="0"/>
        </a:defRPr>
      </a:lvl7pPr>
      <a:lvl8pPr marL="1828754" algn="l" rtl="0" eaLnBrk="1" fontAlgn="base" hangingPunct="1">
        <a:spcBef>
          <a:spcPct val="0"/>
        </a:spcBef>
        <a:spcAft>
          <a:spcPct val="0"/>
        </a:spcAft>
        <a:defRPr sz="3733">
          <a:solidFill>
            <a:srgbClr val="FF0000"/>
          </a:solidFill>
          <a:latin typeface="Arial" charset="0"/>
        </a:defRPr>
      </a:lvl8pPr>
      <a:lvl9pPr marL="2438339" algn="l" rtl="0" eaLnBrk="1" fontAlgn="base" hangingPunct="1">
        <a:spcBef>
          <a:spcPct val="0"/>
        </a:spcBef>
        <a:spcAft>
          <a:spcPct val="0"/>
        </a:spcAft>
        <a:defRPr sz="3733">
          <a:solidFill>
            <a:srgbClr val="FF0000"/>
          </a:solidFill>
          <a:latin typeface="Arial" charset="0"/>
        </a:defRPr>
      </a:lvl9pPr>
    </p:titleStyle>
    <p:bodyStyle>
      <a:lvl1pPr marL="457189" indent="-457189" algn="l" rtl="0" eaLnBrk="1" fontAlgn="base" hangingPunct="1">
        <a:spcBef>
          <a:spcPct val="20000"/>
        </a:spcBef>
        <a:spcAft>
          <a:spcPct val="0"/>
        </a:spcAft>
        <a:buSzPct val="100000"/>
        <a:buFont typeface="Wingdings" pitchFamily="2" charset="2"/>
        <a:buChar char="§"/>
        <a:defRPr sz="3733" baseline="0">
          <a:solidFill>
            <a:srgbClr val="0B2A51"/>
          </a:solidFill>
          <a:latin typeface="+mn-lt"/>
          <a:ea typeface="+mn-ea"/>
          <a:cs typeface="+mn-cs"/>
        </a:defRPr>
      </a:lvl1pPr>
      <a:lvl2pPr marL="990575" indent="-380990" algn="l" rtl="0" eaLnBrk="1" fontAlgn="base" hangingPunct="1">
        <a:spcBef>
          <a:spcPct val="20000"/>
        </a:spcBef>
        <a:spcAft>
          <a:spcPct val="0"/>
        </a:spcAft>
        <a:buSzPct val="100000"/>
        <a:buFont typeface="Wingdings" pitchFamily="2" charset="2"/>
        <a:buChar char="§"/>
        <a:defRPr sz="3200">
          <a:solidFill>
            <a:srgbClr val="0B2A51"/>
          </a:solidFill>
          <a:latin typeface="+mn-lt"/>
        </a:defRPr>
      </a:lvl2pPr>
      <a:lvl3pPr marL="1523962" indent="-304792" algn="l" rtl="0" eaLnBrk="1" fontAlgn="base" hangingPunct="1">
        <a:spcBef>
          <a:spcPct val="20000"/>
        </a:spcBef>
        <a:spcAft>
          <a:spcPct val="0"/>
        </a:spcAft>
        <a:buSzPct val="100000"/>
        <a:buFont typeface="Wingdings" pitchFamily="2" charset="2"/>
        <a:buChar char="§"/>
        <a:defRPr sz="2667">
          <a:solidFill>
            <a:srgbClr val="0B2A51"/>
          </a:solidFill>
          <a:latin typeface="+mn-lt"/>
        </a:defRPr>
      </a:lvl3pPr>
      <a:lvl4pPr marL="2133547" indent="-304792" algn="l" rtl="0" eaLnBrk="1" fontAlgn="base" hangingPunct="1">
        <a:spcBef>
          <a:spcPct val="20000"/>
        </a:spcBef>
        <a:spcAft>
          <a:spcPct val="0"/>
        </a:spcAft>
        <a:buSzPct val="100000"/>
        <a:buFont typeface="Wingdings" panose="05000000000000000000" pitchFamily="2" charset="2"/>
        <a:buChar char="§"/>
        <a:defRPr>
          <a:solidFill>
            <a:srgbClr val="0B2A51"/>
          </a:solidFill>
          <a:latin typeface="+mn-lt"/>
        </a:defRPr>
      </a:lvl4pPr>
      <a:lvl5pPr marL="2743131" indent="-304792" algn="l" rtl="0" eaLnBrk="1" fontAlgn="base" hangingPunct="1">
        <a:spcBef>
          <a:spcPct val="20000"/>
        </a:spcBef>
        <a:spcAft>
          <a:spcPct val="0"/>
        </a:spcAft>
        <a:buSzPct val="100000"/>
        <a:buFont typeface="Wingdings" panose="05000000000000000000" pitchFamily="2" charset="2"/>
        <a:buChar char="§"/>
        <a:defRPr>
          <a:solidFill>
            <a:srgbClr val="0B2A51"/>
          </a:solidFill>
          <a:latin typeface="+mn-lt"/>
        </a:defRPr>
      </a:lvl5pPr>
      <a:lvl6pPr marL="3352716" indent="-304792" algn="l" rtl="0" eaLnBrk="1" fontAlgn="base" hangingPunct="1">
        <a:spcBef>
          <a:spcPct val="20000"/>
        </a:spcBef>
        <a:spcAft>
          <a:spcPct val="0"/>
        </a:spcAft>
        <a:buChar char="»"/>
        <a:defRPr>
          <a:solidFill>
            <a:srgbClr val="0B2A51"/>
          </a:solidFill>
          <a:latin typeface="+mn-lt"/>
        </a:defRPr>
      </a:lvl6pPr>
      <a:lvl7pPr marL="3962301" indent="-304792" algn="l" rtl="0" eaLnBrk="1" fontAlgn="base" hangingPunct="1">
        <a:spcBef>
          <a:spcPct val="20000"/>
        </a:spcBef>
        <a:spcAft>
          <a:spcPct val="0"/>
        </a:spcAft>
        <a:buChar char="»"/>
        <a:defRPr>
          <a:solidFill>
            <a:srgbClr val="0B2A51"/>
          </a:solidFill>
          <a:latin typeface="+mn-lt"/>
        </a:defRPr>
      </a:lvl7pPr>
      <a:lvl8pPr marL="4571886" indent="-304792" algn="l" rtl="0" eaLnBrk="1" fontAlgn="base" hangingPunct="1">
        <a:spcBef>
          <a:spcPct val="20000"/>
        </a:spcBef>
        <a:spcAft>
          <a:spcPct val="0"/>
        </a:spcAft>
        <a:buChar char="»"/>
        <a:defRPr>
          <a:solidFill>
            <a:srgbClr val="0B2A51"/>
          </a:solidFill>
          <a:latin typeface="+mn-lt"/>
        </a:defRPr>
      </a:lvl8pPr>
      <a:lvl9pPr marL="5181470" indent="-304792" algn="l" rtl="0" eaLnBrk="1" fontAlgn="base" hangingPunct="1">
        <a:spcBef>
          <a:spcPct val="20000"/>
        </a:spcBef>
        <a:spcAft>
          <a:spcPct val="0"/>
        </a:spcAft>
        <a:buChar char="»"/>
        <a:defRPr>
          <a:solidFill>
            <a:srgbClr val="0B2A51"/>
          </a:solidFill>
          <a:latin typeface="+mn-lt"/>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Flowchart: Document 1"/>
          <p:cNvSpPr/>
          <p:nvPr/>
        </p:nvSpPr>
        <p:spPr bwMode="auto">
          <a:xfrm>
            <a:off x="0" y="1"/>
            <a:ext cx="12192000" cy="1377539"/>
          </a:xfrm>
          <a:prstGeom prst="flowChartDocument">
            <a:avLst/>
          </a:prstGeom>
          <a:gradFill flip="none" rotWithShape="1">
            <a:gsLst>
              <a:gs pos="0">
                <a:srgbClr val="1F3F5F"/>
              </a:gs>
              <a:gs pos="100000">
                <a:srgbClr val="3A75B0"/>
              </a:gs>
              <a:gs pos="100000">
                <a:srgbClr val="4B88C5"/>
              </a:gs>
            </a:gsLst>
            <a:lin ang="2700000" scaled="1"/>
            <a:tileRect/>
          </a:gradFill>
          <a:ln w="12700" cap="flat" cmpd="sng" algn="ctr">
            <a:noFill/>
            <a:prstDash val="solid"/>
            <a:round/>
            <a:headEnd type="none" w="med" len="med"/>
            <a:tailEnd type="none" w="med" len="med"/>
          </a:ln>
          <a:effectLst/>
        </p:spPr>
        <p:txBody>
          <a:bodyPr vert="horz" wrap="none" lIns="121903" tIns="60952" rIns="121903" bIns="60952" numCol="1" rtlCol="0" anchor="ctr" anchorCtr="0" compatLnSpc="1">
            <a:prstTxWarp prst="textNoShape">
              <a:avLst/>
            </a:prstTxWarp>
          </a:bodyPr>
          <a:lstStyle/>
          <a:p>
            <a:pPr algn="r" fontAlgn="base">
              <a:lnSpc>
                <a:spcPct val="110000"/>
              </a:lnSpc>
              <a:spcBef>
                <a:spcPct val="20000"/>
              </a:spcBef>
              <a:spcAft>
                <a:spcPct val="0"/>
              </a:spcAft>
              <a:buClr>
                <a:srgbClr val="333399"/>
              </a:buClr>
              <a:buSzPct val="80000"/>
              <a:buFont typeface="Webdings" pitchFamily="18" charset="2"/>
              <a:buNone/>
            </a:pPr>
            <a:endParaRPr lang="en-US" sz="2667" noProof="0">
              <a:solidFill>
                <a:srgbClr val="003399"/>
              </a:solidFill>
            </a:endParaRPr>
          </a:p>
        </p:txBody>
      </p:sp>
      <p:sp>
        <p:nvSpPr>
          <p:cNvPr id="2181152" name="Rectangle 32"/>
          <p:cNvSpPr>
            <a:spLocks noGrp="1" noChangeArrowheads="1"/>
          </p:cNvSpPr>
          <p:nvPr>
            <p:ph type="title"/>
          </p:nvPr>
        </p:nvSpPr>
        <p:spPr bwMode="auto">
          <a:xfrm>
            <a:off x="334433" y="323059"/>
            <a:ext cx="9986036" cy="647700"/>
          </a:xfrm>
          <a:prstGeom prst="rect">
            <a:avLst/>
          </a:prstGeom>
          <a:noFill/>
          <a:ln w="9525">
            <a:noFill/>
            <a:miter lim="800000"/>
            <a:headEnd/>
            <a:tailEnd/>
          </a:ln>
          <a:effectLst/>
        </p:spPr>
        <p:txBody>
          <a:bodyPr vert="horz" wrap="square" lIns="0" tIns="45720" rIns="91440" bIns="45720" numCol="1" anchor="ctr" anchorCtr="0" compatLnSpc="1">
            <a:prstTxWarp prst="textNoShape">
              <a:avLst/>
            </a:prstTxWarp>
          </a:bodyPr>
          <a:lstStyle/>
          <a:p>
            <a:pPr lvl="0"/>
            <a:r>
              <a:rPr lang="en-US" noProof="0"/>
              <a:t>Click to edit title</a:t>
            </a:r>
          </a:p>
        </p:txBody>
      </p:sp>
      <p:sp>
        <p:nvSpPr>
          <p:cNvPr id="2181153" name="Rectangle 33"/>
          <p:cNvSpPr>
            <a:spLocks noGrp="1" noChangeArrowheads="1"/>
          </p:cNvSpPr>
          <p:nvPr>
            <p:ph type="body" idx="1"/>
          </p:nvPr>
        </p:nvSpPr>
        <p:spPr bwMode="auto">
          <a:xfrm>
            <a:off x="406400" y="1484691"/>
            <a:ext cx="11405421" cy="4906297"/>
          </a:xfrm>
          <a:prstGeom prst="rect">
            <a:avLst/>
          </a:prstGeom>
          <a:noFill/>
          <a:ln w="9525">
            <a:noFill/>
            <a:miter lim="800000"/>
            <a:headEnd/>
            <a:tailEnd/>
          </a:ln>
          <a:effectLst/>
        </p:spPr>
        <p:txBody>
          <a:bodyPr vert="horz" wrap="square" lIns="0" tIns="45720" rIns="91440" bIns="45720" numCol="1" anchor="t" anchorCtr="0" compatLnSpc="1">
            <a:prstTxWarp prst="textNoShape">
              <a:avLst/>
            </a:prstTxWarp>
            <a:normAutofit/>
          </a:bodyPr>
          <a:lstStyle/>
          <a:p>
            <a:pPr lvl="0"/>
            <a:r>
              <a:rPr lang="en-US" noProof="0"/>
              <a:t>Click to edit text</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181154" name="Rectangle 34"/>
          <p:cNvSpPr>
            <a:spLocks noGrp="1" noChangeArrowheads="1"/>
          </p:cNvSpPr>
          <p:nvPr>
            <p:ph type="dt" sz="half" idx="2"/>
          </p:nvPr>
        </p:nvSpPr>
        <p:spPr bwMode="auto">
          <a:xfrm>
            <a:off x="334433" y="6580192"/>
            <a:ext cx="2743200" cy="277809"/>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a:lnSpc>
                <a:spcPct val="100000"/>
              </a:lnSpc>
              <a:spcBef>
                <a:spcPct val="0"/>
              </a:spcBef>
              <a:buClrTx/>
              <a:buSzTx/>
              <a:buFontTx/>
              <a:buNone/>
              <a:defRPr sz="1333">
                <a:solidFill>
                  <a:schemeClr val="bg2"/>
                </a:solidFill>
              </a:defRPr>
            </a:lvl1pPr>
          </a:lstStyle>
          <a:p>
            <a:fld id="{62E5EF4F-79BD-42F0-88EC-F45344BBB7C5}" type="datetimeFigureOut">
              <a:rPr lang="en-US" smtClean="0"/>
              <a:t>1/7/2021</a:t>
            </a:fld>
            <a:endParaRPr lang="en-US"/>
          </a:p>
        </p:txBody>
      </p:sp>
      <p:sp>
        <p:nvSpPr>
          <p:cNvPr id="2181155" name="Rectangle 35"/>
          <p:cNvSpPr>
            <a:spLocks noGrp="1" noChangeArrowheads="1"/>
          </p:cNvSpPr>
          <p:nvPr>
            <p:ph type="ftr" sz="quarter" idx="3"/>
          </p:nvPr>
        </p:nvSpPr>
        <p:spPr bwMode="auto">
          <a:xfrm>
            <a:off x="10427717" y="6580189"/>
            <a:ext cx="1743847" cy="27781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ctr">
              <a:lnSpc>
                <a:spcPct val="100000"/>
              </a:lnSpc>
              <a:spcBef>
                <a:spcPct val="0"/>
              </a:spcBef>
              <a:buClrTx/>
              <a:buSzTx/>
              <a:buFontTx/>
              <a:buNone/>
              <a:defRPr sz="1333">
                <a:solidFill>
                  <a:schemeClr val="bg2"/>
                </a:solidFill>
              </a:defRPr>
            </a:lvl1pPr>
          </a:lstStyle>
          <a:p>
            <a:endParaRPr lang="en-US"/>
          </a:p>
        </p:txBody>
      </p:sp>
      <p:sp>
        <p:nvSpPr>
          <p:cNvPr id="2181162" name="Line 42"/>
          <p:cNvSpPr>
            <a:spLocks noChangeShapeType="1"/>
          </p:cNvSpPr>
          <p:nvPr/>
        </p:nvSpPr>
        <p:spPr bwMode="auto">
          <a:xfrm>
            <a:off x="0" y="6524625"/>
            <a:ext cx="12192000" cy="0"/>
          </a:xfrm>
          <a:prstGeom prst="line">
            <a:avLst/>
          </a:prstGeom>
          <a:noFill/>
          <a:ln w="9525">
            <a:solidFill>
              <a:schemeClr val="bg2"/>
            </a:solidFill>
            <a:round/>
            <a:headEnd/>
            <a:tailEnd/>
          </a:ln>
          <a:effectLst/>
        </p:spPr>
        <p:txBody>
          <a:bodyPr/>
          <a:lstStyle/>
          <a:p>
            <a:pPr algn="r" fontAlgn="base">
              <a:lnSpc>
                <a:spcPct val="110000"/>
              </a:lnSpc>
              <a:spcBef>
                <a:spcPct val="20000"/>
              </a:spcBef>
              <a:spcAft>
                <a:spcPct val="0"/>
              </a:spcAft>
              <a:buClr>
                <a:srgbClr val="333399"/>
              </a:buClr>
              <a:buSzPct val="80000"/>
              <a:buFont typeface="Webdings" pitchFamily="18" charset="2"/>
              <a:buNone/>
            </a:pPr>
            <a:endParaRPr lang="en-US" sz="2667" noProof="0">
              <a:solidFill>
                <a:srgbClr val="003399"/>
              </a:solidFill>
            </a:endParaRPr>
          </a:p>
        </p:txBody>
      </p:sp>
      <p:pic>
        <p:nvPicPr>
          <p:cNvPr id="12" name="Grafik 11">
            <a:extLst>
              <a:ext uri="{FF2B5EF4-FFF2-40B4-BE49-F238E27FC236}">
                <a16:creationId xmlns:a16="http://schemas.microsoft.com/office/drawing/2014/main" id="{FD8C08C4-507B-4E68-A771-632640EC03AF}"/>
              </a:ext>
            </a:extLst>
          </p:cNvPr>
          <p:cNvPicPr>
            <a:picLocks noChangeAspect="1"/>
          </p:cNvPicPr>
          <p:nvPr/>
        </p:nvPicPr>
        <p:blipFill>
          <a:blip r:embed="rId9"/>
          <a:stretch>
            <a:fillRect/>
          </a:stretch>
        </p:blipFill>
        <p:spPr>
          <a:xfrm>
            <a:off x="10427717" y="150459"/>
            <a:ext cx="1522392" cy="868800"/>
          </a:xfrm>
          <a:prstGeom prst="rect">
            <a:avLst/>
          </a:prstGeom>
        </p:spPr>
      </p:pic>
    </p:spTree>
    <p:extLst>
      <p:ext uri="{BB962C8B-B14F-4D97-AF65-F5344CB8AC3E}">
        <p14:creationId xmlns:p14="http://schemas.microsoft.com/office/powerpoint/2010/main" val="165929889"/>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1" r:id="rId6"/>
    <p:sldLayoutId id="2147483682" r:id="rId7"/>
  </p:sldLayoutIdLst>
  <p:txStyles>
    <p:titleStyle>
      <a:lvl1pPr algn="l" rtl="0" eaLnBrk="1" fontAlgn="base" hangingPunct="1">
        <a:spcBef>
          <a:spcPct val="0"/>
        </a:spcBef>
        <a:spcAft>
          <a:spcPct val="0"/>
        </a:spcAft>
        <a:defRPr sz="4000" b="1">
          <a:solidFill>
            <a:schemeClr val="bg1">
              <a:lumMod val="95000"/>
            </a:schemeClr>
          </a:solidFill>
          <a:latin typeface="+mj-lt"/>
          <a:ea typeface="+mj-ea"/>
          <a:cs typeface="+mj-cs"/>
        </a:defRPr>
      </a:lvl1pPr>
      <a:lvl2pPr algn="l" rtl="0" eaLnBrk="1" fontAlgn="base" hangingPunct="1">
        <a:spcBef>
          <a:spcPct val="0"/>
        </a:spcBef>
        <a:spcAft>
          <a:spcPct val="0"/>
        </a:spcAft>
        <a:defRPr sz="3733">
          <a:solidFill>
            <a:srgbClr val="FF0000"/>
          </a:solidFill>
          <a:latin typeface="Arial" charset="0"/>
        </a:defRPr>
      </a:lvl2pPr>
      <a:lvl3pPr algn="l" rtl="0" eaLnBrk="1" fontAlgn="base" hangingPunct="1">
        <a:spcBef>
          <a:spcPct val="0"/>
        </a:spcBef>
        <a:spcAft>
          <a:spcPct val="0"/>
        </a:spcAft>
        <a:defRPr sz="3733">
          <a:solidFill>
            <a:srgbClr val="FF0000"/>
          </a:solidFill>
          <a:latin typeface="Arial" charset="0"/>
        </a:defRPr>
      </a:lvl3pPr>
      <a:lvl4pPr algn="l" rtl="0" eaLnBrk="1" fontAlgn="base" hangingPunct="1">
        <a:spcBef>
          <a:spcPct val="0"/>
        </a:spcBef>
        <a:spcAft>
          <a:spcPct val="0"/>
        </a:spcAft>
        <a:defRPr sz="3733">
          <a:solidFill>
            <a:srgbClr val="FF0000"/>
          </a:solidFill>
          <a:latin typeface="Arial" charset="0"/>
        </a:defRPr>
      </a:lvl4pPr>
      <a:lvl5pPr algn="l" rtl="0" eaLnBrk="1" fontAlgn="base" hangingPunct="1">
        <a:spcBef>
          <a:spcPct val="0"/>
        </a:spcBef>
        <a:spcAft>
          <a:spcPct val="0"/>
        </a:spcAft>
        <a:defRPr sz="3733">
          <a:solidFill>
            <a:srgbClr val="FF0000"/>
          </a:solidFill>
          <a:latin typeface="Arial" charset="0"/>
        </a:defRPr>
      </a:lvl5pPr>
      <a:lvl6pPr marL="609585" algn="l" rtl="0" eaLnBrk="1" fontAlgn="base" hangingPunct="1">
        <a:spcBef>
          <a:spcPct val="0"/>
        </a:spcBef>
        <a:spcAft>
          <a:spcPct val="0"/>
        </a:spcAft>
        <a:defRPr sz="3733">
          <a:solidFill>
            <a:srgbClr val="FF0000"/>
          </a:solidFill>
          <a:latin typeface="Arial" charset="0"/>
        </a:defRPr>
      </a:lvl6pPr>
      <a:lvl7pPr marL="1219170" algn="l" rtl="0" eaLnBrk="1" fontAlgn="base" hangingPunct="1">
        <a:spcBef>
          <a:spcPct val="0"/>
        </a:spcBef>
        <a:spcAft>
          <a:spcPct val="0"/>
        </a:spcAft>
        <a:defRPr sz="3733">
          <a:solidFill>
            <a:srgbClr val="FF0000"/>
          </a:solidFill>
          <a:latin typeface="Arial" charset="0"/>
        </a:defRPr>
      </a:lvl7pPr>
      <a:lvl8pPr marL="1828754" algn="l" rtl="0" eaLnBrk="1" fontAlgn="base" hangingPunct="1">
        <a:spcBef>
          <a:spcPct val="0"/>
        </a:spcBef>
        <a:spcAft>
          <a:spcPct val="0"/>
        </a:spcAft>
        <a:defRPr sz="3733">
          <a:solidFill>
            <a:srgbClr val="FF0000"/>
          </a:solidFill>
          <a:latin typeface="Arial" charset="0"/>
        </a:defRPr>
      </a:lvl8pPr>
      <a:lvl9pPr marL="2438339" algn="l" rtl="0" eaLnBrk="1" fontAlgn="base" hangingPunct="1">
        <a:spcBef>
          <a:spcPct val="0"/>
        </a:spcBef>
        <a:spcAft>
          <a:spcPct val="0"/>
        </a:spcAft>
        <a:defRPr sz="3733">
          <a:solidFill>
            <a:srgbClr val="FF0000"/>
          </a:solidFill>
          <a:latin typeface="Arial" charset="0"/>
        </a:defRPr>
      </a:lvl9pPr>
    </p:titleStyle>
    <p:bodyStyle>
      <a:lvl1pPr marL="457189" indent="-457189" algn="l" rtl="0" eaLnBrk="1" fontAlgn="base" hangingPunct="1">
        <a:spcBef>
          <a:spcPct val="20000"/>
        </a:spcBef>
        <a:spcAft>
          <a:spcPct val="0"/>
        </a:spcAft>
        <a:buSzPct val="100000"/>
        <a:buFont typeface="Wingdings" pitchFamily="2" charset="2"/>
        <a:buChar char="§"/>
        <a:defRPr sz="3733" baseline="0">
          <a:solidFill>
            <a:srgbClr val="0B2A51"/>
          </a:solidFill>
          <a:latin typeface="+mn-lt"/>
          <a:ea typeface="+mn-ea"/>
          <a:cs typeface="+mn-cs"/>
        </a:defRPr>
      </a:lvl1pPr>
      <a:lvl2pPr marL="990575" indent="-380990" algn="l" rtl="0" eaLnBrk="1" fontAlgn="base" hangingPunct="1">
        <a:spcBef>
          <a:spcPct val="20000"/>
        </a:spcBef>
        <a:spcAft>
          <a:spcPct val="0"/>
        </a:spcAft>
        <a:buSzPct val="100000"/>
        <a:buFont typeface="Wingdings" pitchFamily="2" charset="2"/>
        <a:buChar char="§"/>
        <a:defRPr sz="3200">
          <a:solidFill>
            <a:srgbClr val="0B2A51"/>
          </a:solidFill>
          <a:latin typeface="+mn-lt"/>
        </a:defRPr>
      </a:lvl2pPr>
      <a:lvl3pPr marL="1523962" indent="-304792" algn="l" rtl="0" eaLnBrk="1" fontAlgn="base" hangingPunct="1">
        <a:spcBef>
          <a:spcPct val="20000"/>
        </a:spcBef>
        <a:spcAft>
          <a:spcPct val="0"/>
        </a:spcAft>
        <a:buSzPct val="100000"/>
        <a:buFont typeface="Wingdings" pitchFamily="2" charset="2"/>
        <a:buChar char="§"/>
        <a:defRPr sz="2667">
          <a:solidFill>
            <a:srgbClr val="0B2A51"/>
          </a:solidFill>
          <a:latin typeface="+mn-lt"/>
        </a:defRPr>
      </a:lvl3pPr>
      <a:lvl4pPr marL="2133547" indent="-304792" algn="l" rtl="0" eaLnBrk="1" fontAlgn="base" hangingPunct="1">
        <a:spcBef>
          <a:spcPct val="20000"/>
        </a:spcBef>
        <a:spcAft>
          <a:spcPct val="0"/>
        </a:spcAft>
        <a:buSzPct val="100000"/>
        <a:buFont typeface="Wingdings" panose="05000000000000000000" pitchFamily="2" charset="2"/>
        <a:buChar char="§"/>
        <a:defRPr>
          <a:solidFill>
            <a:srgbClr val="0B2A51"/>
          </a:solidFill>
          <a:latin typeface="+mn-lt"/>
        </a:defRPr>
      </a:lvl4pPr>
      <a:lvl5pPr marL="2743131" indent="-304792" algn="l" rtl="0" eaLnBrk="1" fontAlgn="base" hangingPunct="1">
        <a:spcBef>
          <a:spcPct val="20000"/>
        </a:spcBef>
        <a:spcAft>
          <a:spcPct val="0"/>
        </a:spcAft>
        <a:buSzPct val="100000"/>
        <a:buFont typeface="Wingdings" panose="05000000000000000000" pitchFamily="2" charset="2"/>
        <a:buChar char="§"/>
        <a:defRPr>
          <a:solidFill>
            <a:srgbClr val="0B2A51"/>
          </a:solidFill>
          <a:latin typeface="+mn-lt"/>
        </a:defRPr>
      </a:lvl5pPr>
      <a:lvl6pPr marL="3352716" indent="-304792" algn="l" rtl="0" eaLnBrk="1" fontAlgn="base" hangingPunct="1">
        <a:spcBef>
          <a:spcPct val="20000"/>
        </a:spcBef>
        <a:spcAft>
          <a:spcPct val="0"/>
        </a:spcAft>
        <a:buChar char="»"/>
        <a:defRPr>
          <a:solidFill>
            <a:srgbClr val="0B2A51"/>
          </a:solidFill>
          <a:latin typeface="+mn-lt"/>
        </a:defRPr>
      </a:lvl6pPr>
      <a:lvl7pPr marL="3962301" indent="-304792" algn="l" rtl="0" eaLnBrk="1" fontAlgn="base" hangingPunct="1">
        <a:spcBef>
          <a:spcPct val="20000"/>
        </a:spcBef>
        <a:spcAft>
          <a:spcPct val="0"/>
        </a:spcAft>
        <a:buChar char="»"/>
        <a:defRPr>
          <a:solidFill>
            <a:srgbClr val="0B2A51"/>
          </a:solidFill>
          <a:latin typeface="+mn-lt"/>
        </a:defRPr>
      </a:lvl7pPr>
      <a:lvl8pPr marL="4571886" indent="-304792" algn="l" rtl="0" eaLnBrk="1" fontAlgn="base" hangingPunct="1">
        <a:spcBef>
          <a:spcPct val="20000"/>
        </a:spcBef>
        <a:spcAft>
          <a:spcPct val="0"/>
        </a:spcAft>
        <a:buChar char="»"/>
        <a:defRPr>
          <a:solidFill>
            <a:srgbClr val="0B2A51"/>
          </a:solidFill>
          <a:latin typeface="+mn-lt"/>
        </a:defRPr>
      </a:lvl8pPr>
      <a:lvl9pPr marL="5181470" indent="-304792" algn="l" rtl="0" eaLnBrk="1" fontAlgn="base" hangingPunct="1">
        <a:spcBef>
          <a:spcPct val="20000"/>
        </a:spcBef>
        <a:spcAft>
          <a:spcPct val="0"/>
        </a:spcAft>
        <a:buChar char="»"/>
        <a:defRPr>
          <a:solidFill>
            <a:srgbClr val="0B2A51"/>
          </a:solidFill>
          <a:latin typeface="+mn-lt"/>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platzhalter 3"/>
          <p:cNvSpPr>
            <a:spLocks noGrp="1"/>
          </p:cNvSpPr>
          <p:nvPr>
            <p:ph type="body" sz="quarter" idx="11"/>
          </p:nvPr>
        </p:nvSpPr>
        <p:spPr>
          <a:xfrm>
            <a:off x="0" y="1956049"/>
            <a:ext cx="12192000" cy="2329080"/>
          </a:xfrm>
        </p:spPr>
        <p:txBody>
          <a:bodyPr>
            <a:normAutofit/>
          </a:bodyPr>
          <a:lstStyle/>
          <a:p>
            <a:r>
              <a:rPr lang="en-US" dirty="0"/>
              <a:t>Interactive Presentations Template and Instructions</a:t>
            </a:r>
          </a:p>
        </p:txBody>
      </p:sp>
    </p:spTree>
    <p:extLst>
      <p:ext uri="{BB962C8B-B14F-4D97-AF65-F5344CB8AC3E}">
        <p14:creationId xmlns:p14="http://schemas.microsoft.com/office/powerpoint/2010/main" val="32377148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610EFFF-F637-4FF4-BBE3-0E825F66AD06}"/>
              </a:ext>
            </a:extLst>
          </p:cNvPr>
          <p:cNvSpPr>
            <a:spLocks noGrp="1"/>
          </p:cNvSpPr>
          <p:nvPr>
            <p:ph idx="1"/>
          </p:nvPr>
        </p:nvSpPr>
        <p:spPr/>
        <p:txBody>
          <a:bodyPr>
            <a:normAutofit/>
          </a:bodyPr>
          <a:lstStyle/>
          <a:p>
            <a:pPr marL="0" indent="0">
              <a:lnSpc>
                <a:spcPts val="2667"/>
              </a:lnSpc>
              <a:buNone/>
            </a:pPr>
            <a:r>
              <a:rPr lang="en-US" sz="2133" dirty="0">
                <a:solidFill>
                  <a:schemeClr val="tx1"/>
                </a:solidFill>
              </a:rPr>
              <a:t>Interactive Presentations (IP) at DATE 2021 will have two time slots for presentation :</a:t>
            </a:r>
          </a:p>
          <a:p>
            <a:pPr marL="0" indent="0">
              <a:lnSpc>
                <a:spcPts val="2667"/>
              </a:lnSpc>
              <a:buNone/>
            </a:pPr>
            <a:endParaRPr lang="en-US" sz="2133" dirty="0">
              <a:solidFill>
                <a:schemeClr val="tx1"/>
              </a:solidFill>
            </a:endParaRPr>
          </a:p>
          <a:p>
            <a:pPr lvl="1">
              <a:lnSpc>
                <a:spcPts val="2667"/>
              </a:lnSpc>
            </a:pPr>
            <a:r>
              <a:rPr lang="en-US" sz="2133" dirty="0"/>
              <a:t>The first time slot is scheduled during a regular session for a short recorded advertisement of the poster presentation being scheduled in the following IP session. The timeslot for your advertisement presentation is only one minute. You are allowed to show at most two slides (cover page included) </a:t>
            </a:r>
            <a:r>
              <a:rPr lang="en-US" sz="2133" dirty="0">
                <a:sym typeface="Arial"/>
              </a:rPr>
              <a:t>or PowerPoint presentation, to be uploaded in mp4 format.</a:t>
            </a:r>
          </a:p>
          <a:p>
            <a:pPr lvl="1">
              <a:lnSpc>
                <a:spcPts val="2667"/>
              </a:lnSpc>
            </a:pPr>
            <a:r>
              <a:rPr lang="en-US" sz="2133" dirty="0">
                <a:sym typeface="Arial"/>
              </a:rPr>
              <a:t>The second time slot is a live oral explanation given to interested audience during the interactive presentation sessions. Each IP session runs in a 30 minute timeslot including a maximum of two IPs which are presented interactively/sequentially </a:t>
            </a:r>
            <a:r>
              <a:rPr lang="en-US" sz="2133" dirty="0">
                <a:ea typeface="Arial"/>
                <a:cs typeface="Arial"/>
                <a:sym typeface="Arial"/>
              </a:rPr>
              <a:t>supported by a poster following the </a:t>
            </a:r>
            <a:r>
              <a:rPr lang="en-US" sz="2133" b="1" dirty="0">
                <a:ea typeface="Arial"/>
                <a:cs typeface="Arial"/>
                <a:sym typeface="Arial"/>
              </a:rPr>
              <a:t>Penta Chart </a:t>
            </a:r>
            <a:r>
              <a:rPr lang="en-US" sz="2133" dirty="0">
                <a:ea typeface="Arial"/>
                <a:cs typeface="Arial"/>
                <a:sym typeface="Arial"/>
              </a:rPr>
              <a:t>template described next.</a:t>
            </a:r>
          </a:p>
          <a:p>
            <a:pPr marL="0" indent="0">
              <a:buNone/>
            </a:pPr>
            <a:endParaRPr lang="en-US" sz="2133" dirty="0"/>
          </a:p>
        </p:txBody>
      </p:sp>
      <p:sp>
        <p:nvSpPr>
          <p:cNvPr id="2" name="Title 1">
            <a:extLst>
              <a:ext uri="{FF2B5EF4-FFF2-40B4-BE49-F238E27FC236}">
                <a16:creationId xmlns:a16="http://schemas.microsoft.com/office/drawing/2014/main" id="{C87EE5CE-2F38-4DC4-99EB-D0A5CB1D8123}"/>
              </a:ext>
            </a:extLst>
          </p:cNvPr>
          <p:cNvSpPr>
            <a:spLocks noGrp="1"/>
          </p:cNvSpPr>
          <p:nvPr>
            <p:ph type="title"/>
          </p:nvPr>
        </p:nvSpPr>
        <p:spPr/>
        <p:txBody>
          <a:bodyPr/>
          <a:lstStyle/>
          <a:p>
            <a:r>
              <a:rPr lang="es-ES" dirty="0"/>
              <a:t>IP </a:t>
            </a:r>
            <a:r>
              <a:rPr lang="es-ES" dirty="0" err="1"/>
              <a:t>Presentation</a:t>
            </a:r>
            <a:r>
              <a:rPr lang="es-ES" dirty="0"/>
              <a:t> </a:t>
            </a:r>
            <a:r>
              <a:rPr lang="es-ES" dirty="0" err="1"/>
              <a:t>Guidelines</a:t>
            </a:r>
            <a:endParaRPr lang="en-US" dirty="0"/>
          </a:p>
        </p:txBody>
      </p:sp>
      <p:sp>
        <p:nvSpPr>
          <p:cNvPr id="4" name="Slide Number Placeholder 3">
            <a:extLst>
              <a:ext uri="{FF2B5EF4-FFF2-40B4-BE49-F238E27FC236}">
                <a16:creationId xmlns:a16="http://schemas.microsoft.com/office/drawing/2014/main" id="{167814AE-C287-4D12-84D7-D0D885152061}"/>
              </a:ext>
            </a:extLst>
          </p:cNvPr>
          <p:cNvSpPr>
            <a:spLocks noGrp="1"/>
          </p:cNvSpPr>
          <p:nvPr>
            <p:ph type="sldNum" sz="quarter" idx="12"/>
          </p:nvPr>
        </p:nvSpPr>
        <p:spPr>
          <a:prstGeom prst="rect">
            <a:avLst/>
          </a:prstGeom>
        </p:spPr>
        <p:txBody>
          <a:bodyPr/>
          <a:lstStyle/>
          <a:p>
            <a:fld id="{093EF114-BD19-4E49-AF11-C346593B86DE}" type="slidenum">
              <a:rPr lang="en-US" smtClean="0"/>
              <a:pPr/>
              <a:t>2</a:t>
            </a:fld>
            <a:endParaRPr lang="en-US"/>
          </a:p>
        </p:txBody>
      </p:sp>
    </p:spTree>
    <p:extLst>
      <p:ext uri="{BB962C8B-B14F-4D97-AF65-F5344CB8AC3E}">
        <p14:creationId xmlns:p14="http://schemas.microsoft.com/office/powerpoint/2010/main" val="22136617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B128572-0497-4FFE-9E64-D60140217119}"/>
              </a:ext>
            </a:extLst>
          </p:cNvPr>
          <p:cNvSpPr>
            <a:spLocks noGrp="1"/>
          </p:cNvSpPr>
          <p:nvPr>
            <p:ph idx="1"/>
          </p:nvPr>
        </p:nvSpPr>
        <p:spPr>
          <a:xfrm>
            <a:off x="609600" y="1508786"/>
            <a:ext cx="10972800" cy="5003372"/>
          </a:xfrm>
        </p:spPr>
        <p:txBody>
          <a:bodyPr>
            <a:noAutofit/>
          </a:bodyPr>
          <a:lstStyle/>
          <a:p>
            <a:pPr marL="0" indent="0">
              <a:lnSpc>
                <a:spcPts val="2400"/>
              </a:lnSpc>
              <a:buSzPct val="25000"/>
              <a:buNone/>
            </a:pPr>
            <a:r>
              <a:rPr lang="en-US" sz="2000" dirty="0">
                <a:solidFill>
                  <a:schemeClr val="dk1"/>
                </a:solidFill>
                <a:ea typeface="Helvetica Neue"/>
                <a:cs typeface="Helvetica Neue"/>
                <a:sym typeface="Helvetica Neue"/>
              </a:rPr>
              <a:t>A Penta chart provides a concise summary of a paper by displaying the main information needed to understand the work in a clear and easy-to-read way. </a:t>
            </a:r>
            <a:r>
              <a:rPr lang="en-US" sz="2000" b="1" dirty="0">
                <a:solidFill>
                  <a:schemeClr val="dk1"/>
                </a:solidFill>
                <a:ea typeface="Helvetica Neue"/>
                <a:cs typeface="Helvetica Neue"/>
                <a:sym typeface="Helvetica Neue"/>
              </a:rPr>
              <a:t>The DATE 2021 Penta Chart Template is provided on Slide 4</a:t>
            </a:r>
            <a:r>
              <a:rPr lang="en-US" sz="2000" dirty="0">
                <a:solidFill>
                  <a:schemeClr val="dk1"/>
                </a:solidFill>
                <a:ea typeface="Helvetica Neue"/>
                <a:cs typeface="Helvetica Neue"/>
                <a:sym typeface="Helvetica Neue"/>
              </a:rPr>
              <a:t>. The poster must be prepared in landscape format and will be used as support material during the IP session. The Penta Chart is divided into five sections:</a:t>
            </a:r>
          </a:p>
          <a:p>
            <a:pPr marL="461951" lvl="1" indent="-461951">
              <a:spcBef>
                <a:spcPts val="600"/>
              </a:spcBef>
              <a:buFont typeface="+mj-lt"/>
              <a:buAutoNum type="arabicPeriod"/>
            </a:pPr>
            <a:r>
              <a:rPr lang="en-US" sz="2000" b="1" dirty="0">
                <a:ea typeface="Helvetica Neue"/>
                <a:cs typeface="Helvetica Neue"/>
                <a:sym typeface="Helvetica Neue"/>
              </a:rPr>
              <a:t>Background and motivation </a:t>
            </a:r>
            <a:r>
              <a:rPr lang="en-US" sz="2000" dirty="0">
                <a:ea typeface="Helvetica Neue"/>
                <a:cs typeface="Helvetica Neue"/>
                <a:sym typeface="Helvetica Neue"/>
              </a:rPr>
              <a:t>– State-of-the-art. What problem you are trying to solve, or what improvement you are trying to accomplish</a:t>
            </a:r>
          </a:p>
          <a:p>
            <a:pPr marL="461951" lvl="1" indent="-461951">
              <a:buFont typeface="+mj-lt"/>
              <a:buAutoNum type="arabicPeriod"/>
            </a:pPr>
            <a:r>
              <a:rPr lang="en-US" sz="2000" b="1" dirty="0">
                <a:ea typeface="Helvetica Neue"/>
                <a:cs typeface="Helvetica Neue"/>
                <a:sym typeface="Helvetica Neue"/>
              </a:rPr>
              <a:t>New insights </a:t>
            </a:r>
            <a:r>
              <a:rPr lang="en-US" sz="2000" dirty="0">
                <a:ea typeface="Helvetica Neue"/>
                <a:cs typeface="Helvetica Neue"/>
                <a:sym typeface="Helvetica Neue"/>
              </a:rPr>
              <a:t>– Describe what’s new about your approach. </a:t>
            </a:r>
            <a:r>
              <a:rPr lang="en-US" sz="2000" dirty="0"/>
              <a:t>Try to address technology gaps</a:t>
            </a:r>
            <a:r>
              <a:rPr lang="en-US" sz="2000" dirty="0">
                <a:ea typeface="Helvetica Neue"/>
                <a:cs typeface="Helvetica Neue"/>
                <a:sym typeface="Helvetica Neue"/>
              </a:rPr>
              <a:t>.</a:t>
            </a:r>
          </a:p>
          <a:p>
            <a:pPr marL="461951" lvl="1" indent="-461951">
              <a:buFont typeface="+mj-lt"/>
              <a:buAutoNum type="arabicPeriod"/>
            </a:pPr>
            <a:r>
              <a:rPr lang="en-US" sz="2000" b="1" dirty="0">
                <a:ea typeface="Helvetica Neue"/>
                <a:cs typeface="Helvetica Neue"/>
                <a:sym typeface="Helvetica Neue"/>
              </a:rPr>
              <a:t>Description </a:t>
            </a:r>
            <a:r>
              <a:rPr lang="en-US" sz="2000" dirty="0">
                <a:ea typeface="Helvetica Neue"/>
                <a:cs typeface="Helvetica Neue"/>
                <a:sym typeface="Helvetica Neue"/>
              </a:rPr>
              <a:t>- </a:t>
            </a:r>
            <a:r>
              <a:rPr lang="en-US" sz="2000" dirty="0"/>
              <a:t>Main objectives, concept, achievements, how it works, assumptions and limitations</a:t>
            </a:r>
            <a:r>
              <a:rPr lang="en-US" sz="2000" dirty="0">
                <a:ea typeface="Helvetica Neue"/>
                <a:cs typeface="Helvetica Neue"/>
                <a:sym typeface="Helvetica Neue"/>
              </a:rPr>
              <a:t>.</a:t>
            </a:r>
          </a:p>
          <a:p>
            <a:pPr marL="461951" lvl="1" indent="-461951">
              <a:buFont typeface="+mj-lt"/>
              <a:buAutoNum type="arabicPeriod"/>
            </a:pPr>
            <a:r>
              <a:rPr lang="en-US" sz="2000" b="1" dirty="0">
                <a:ea typeface="Helvetica Neue"/>
                <a:cs typeface="Helvetica Neue"/>
                <a:sym typeface="Helvetica Neue"/>
              </a:rPr>
              <a:t>Quantitative impact </a:t>
            </a:r>
            <a:r>
              <a:rPr lang="en-US" sz="2000" dirty="0">
                <a:ea typeface="Helvetica Neue"/>
                <a:cs typeface="Helvetica Neue"/>
                <a:sym typeface="Helvetica Neue"/>
              </a:rPr>
              <a:t>– What are your scientific outputs and how do these compare with existing technologies / techniques? Insert table, graph…</a:t>
            </a:r>
          </a:p>
          <a:p>
            <a:pPr marL="461951" lvl="1" indent="-461951">
              <a:buFont typeface="+mj-lt"/>
              <a:buAutoNum type="arabicPeriod"/>
            </a:pPr>
            <a:r>
              <a:rPr lang="en-US" sz="2000" b="1" dirty="0">
                <a:ea typeface="Helvetica Neue"/>
                <a:cs typeface="Helvetica Neue"/>
                <a:sym typeface="Helvetica Neue"/>
              </a:rPr>
              <a:t>Summary and Conclusion </a:t>
            </a:r>
            <a:r>
              <a:rPr lang="en-US" sz="2000" dirty="0">
                <a:ea typeface="Helvetica Neue"/>
                <a:cs typeface="Helvetica Neue"/>
                <a:sym typeface="Helvetica Neue"/>
              </a:rPr>
              <a:t>– Conclusions. Final result of your work. Where is this leading, and what are the next steps?</a:t>
            </a:r>
          </a:p>
        </p:txBody>
      </p:sp>
      <p:sp>
        <p:nvSpPr>
          <p:cNvPr id="2" name="Title 1">
            <a:extLst>
              <a:ext uri="{FF2B5EF4-FFF2-40B4-BE49-F238E27FC236}">
                <a16:creationId xmlns:a16="http://schemas.microsoft.com/office/drawing/2014/main" id="{DA85CFAC-96FD-4FD9-B711-E70682BC0188}"/>
              </a:ext>
            </a:extLst>
          </p:cNvPr>
          <p:cNvSpPr>
            <a:spLocks noGrp="1"/>
          </p:cNvSpPr>
          <p:nvPr>
            <p:ph type="title"/>
          </p:nvPr>
        </p:nvSpPr>
        <p:spPr/>
        <p:txBody>
          <a:bodyPr/>
          <a:lstStyle/>
          <a:p>
            <a:r>
              <a:rPr lang="en-US" dirty="0"/>
              <a:t>Penta Chart</a:t>
            </a:r>
          </a:p>
        </p:txBody>
      </p:sp>
      <p:sp>
        <p:nvSpPr>
          <p:cNvPr id="4" name="Slide Number Placeholder 3">
            <a:extLst>
              <a:ext uri="{FF2B5EF4-FFF2-40B4-BE49-F238E27FC236}">
                <a16:creationId xmlns:a16="http://schemas.microsoft.com/office/drawing/2014/main" id="{BB1B1039-6FBA-459E-B1B4-26AF849B2FDD}"/>
              </a:ext>
            </a:extLst>
          </p:cNvPr>
          <p:cNvSpPr>
            <a:spLocks noGrp="1"/>
          </p:cNvSpPr>
          <p:nvPr>
            <p:ph type="sldNum" sz="quarter" idx="12"/>
          </p:nvPr>
        </p:nvSpPr>
        <p:spPr>
          <a:xfrm>
            <a:off x="9328149" y="6512159"/>
            <a:ext cx="2844800" cy="365125"/>
          </a:xfrm>
          <a:prstGeom prst="rect">
            <a:avLst/>
          </a:prstGeom>
        </p:spPr>
        <p:txBody>
          <a:bodyPr/>
          <a:lstStyle/>
          <a:p>
            <a:fld id="{093EF114-BD19-4E49-AF11-C346593B86DE}" type="slidenum">
              <a:rPr lang="en-US" smtClean="0"/>
              <a:pPr/>
              <a:t>3</a:t>
            </a:fld>
            <a:endParaRPr lang="en-US"/>
          </a:p>
        </p:txBody>
      </p:sp>
    </p:spTree>
    <p:extLst>
      <p:ext uri="{BB962C8B-B14F-4D97-AF65-F5344CB8AC3E}">
        <p14:creationId xmlns:p14="http://schemas.microsoft.com/office/powerpoint/2010/main" val="34029858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274308" y="323059"/>
            <a:ext cx="8046161" cy="647700"/>
          </a:xfrm>
        </p:spPr>
        <p:txBody>
          <a:bodyPr/>
          <a:lstStyle/>
          <a:p>
            <a:r>
              <a:rPr lang="es-ES" dirty="0" err="1"/>
              <a:t>Paper</a:t>
            </a:r>
            <a:r>
              <a:rPr lang="es-ES" dirty="0"/>
              <a:t> </a:t>
            </a:r>
            <a:r>
              <a:rPr lang="es-ES" dirty="0" err="1"/>
              <a:t>Title</a:t>
            </a:r>
            <a:br>
              <a:rPr lang="es-ES" dirty="0"/>
            </a:br>
            <a:r>
              <a:rPr lang="es-ES" sz="3200" dirty="0" err="1"/>
              <a:t>Authors</a:t>
            </a:r>
            <a:endParaRPr lang="en-US" dirty="0"/>
          </a:p>
        </p:txBody>
      </p:sp>
      <p:sp>
        <p:nvSpPr>
          <p:cNvPr id="3" name="Marcador de fecha 2"/>
          <p:cNvSpPr>
            <a:spLocks noGrp="1"/>
          </p:cNvSpPr>
          <p:nvPr>
            <p:ph type="dt" sz="half" idx="10"/>
          </p:nvPr>
        </p:nvSpPr>
        <p:spPr/>
        <p:txBody>
          <a:bodyPr/>
          <a:lstStyle/>
          <a:p>
            <a:pPr fontAlgn="base">
              <a:spcAft>
                <a:spcPct val="0"/>
              </a:spcAft>
            </a:pPr>
            <a:fld id="{25B38A89-7B18-413A-AF3F-1D860D813581}" type="datetime1">
              <a:rPr lang="en-US" noProof="0" smtClean="0">
                <a:solidFill>
                  <a:srgbClr val="808080"/>
                </a:solidFill>
              </a:rPr>
              <a:t>1/7/2021</a:t>
            </a:fld>
            <a:endParaRPr lang="en-US" noProof="0" dirty="0">
              <a:solidFill>
                <a:srgbClr val="808080"/>
              </a:solidFill>
            </a:endParaRPr>
          </a:p>
        </p:txBody>
      </p:sp>
      <p:sp>
        <p:nvSpPr>
          <p:cNvPr id="4" name="Marcador de pie de página 3"/>
          <p:cNvSpPr>
            <a:spLocks noGrp="1"/>
          </p:cNvSpPr>
          <p:nvPr>
            <p:ph type="ftr" sz="quarter" idx="11"/>
          </p:nvPr>
        </p:nvSpPr>
        <p:spPr/>
        <p:txBody>
          <a:bodyPr/>
          <a:lstStyle/>
          <a:p>
            <a:pPr fontAlgn="base">
              <a:spcAft>
                <a:spcPct val="0"/>
              </a:spcAft>
            </a:pPr>
            <a:r>
              <a:rPr lang="en-US" noProof="0" dirty="0">
                <a:solidFill>
                  <a:srgbClr val="808080"/>
                </a:solidFill>
              </a:rPr>
              <a:t>DEC Meeting</a:t>
            </a:r>
          </a:p>
        </p:txBody>
      </p:sp>
      <p:sp>
        <p:nvSpPr>
          <p:cNvPr id="10" name="TextBox 51"/>
          <p:cNvSpPr txBox="1"/>
          <p:nvPr/>
        </p:nvSpPr>
        <p:spPr>
          <a:xfrm rot="16200000">
            <a:off x="-258617" y="2382727"/>
            <a:ext cx="2041127" cy="666977"/>
          </a:xfrm>
          <a:prstGeom prst="rect">
            <a:avLst/>
          </a:prstGeom>
          <a:noFill/>
        </p:spPr>
        <p:txBody>
          <a:bodyPr wrap="square" rtlCol="0">
            <a:spAutoFit/>
          </a:bodyPr>
          <a:lstStyle/>
          <a:p>
            <a:pPr algn="ctr"/>
            <a:r>
              <a:rPr lang="en-US" sz="1867" dirty="0">
                <a:solidFill>
                  <a:srgbClr val="366092"/>
                </a:solidFill>
              </a:rPr>
              <a:t>BACKGROUND &amp; MOTIVATION</a:t>
            </a:r>
          </a:p>
        </p:txBody>
      </p:sp>
      <p:sp>
        <p:nvSpPr>
          <p:cNvPr id="11" name="TextBox 52"/>
          <p:cNvSpPr txBox="1"/>
          <p:nvPr/>
        </p:nvSpPr>
        <p:spPr>
          <a:xfrm rot="16200000">
            <a:off x="-189993" y="5080128"/>
            <a:ext cx="1903881" cy="666977"/>
          </a:xfrm>
          <a:prstGeom prst="rect">
            <a:avLst/>
          </a:prstGeom>
          <a:noFill/>
        </p:spPr>
        <p:txBody>
          <a:bodyPr wrap="square" rtlCol="0">
            <a:spAutoFit/>
          </a:bodyPr>
          <a:lstStyle/>
          <a:p>
            <a:pPr algn="ctr"/>
            <a:r>
              <a:rPr lang="en-US" sz="1867" dirty="0">
                <a:solidFill>
                  <a:srgbClr val="366092"/>
                </a:solidFill>
              </a:rPr>
              <a:t>NEW INSIGHTS</a:t>
            </a:r>
          </a:p>
        </p:txBody>
      </p:sp>
      <p:sp>
        <p:nvSpPr>
          <p:cNvPr id="12" name="TextBox 54"/>
          <p:cNvSpPr txBox="1"/>
          <p:nvPr/>
        </p:nvSpPr>
        <p:spPr>
          <a:xfrm rot="16200000">
            <a:off x="7623299" y="2398896"/>
            <a:ext cx="2022101" cy="666977"/>
          </a:xfrm>
          <a:prstGeom prst="rect">
            <a:avLst/>
          </a:prstGeom>
          <a:noFill/>
        </p:spPr>
        <p:txBody>
          <a:bodyPr wrap="square" rtlCol="0">
            <a:spAutoFit/>
          </a:bodyPr>
          <a:lstStyle/>
          <a:p>
            <a:pPr algn="ctr"/>
            <a:r>
              <a:rPr lang="en-US" sz="1867" dirty="0">
                <a:solidFill>
                  <a:srgbClr val="366092"/>
                </a:solidFill>
              </a:rPr>
              <a:t>QUANTITATIVE IMPACT</a:t>
            </a:r>
          </a:p>
        </p:txBody>
      </p:sp>
      <p:sp>
        <p:nvSpPr>
          <p:cNvPr id="13" name="TextBox 55"/>
          <p:cNvSpPr txBox="1"/>
          <p:nvPr/>
        </p:nvSpPr>
        <p:spPr>
          <a:xfrm rot="16200000">
            <a:off x="7438392" y="5067906"/>
            <a:ext cx="2391915" cy="666977"/>
          </a:xfrm>
          <a:prstGeom prst="rect">
            <a:avLst/>
          </a:prstGeom>
          <a:noFill/>
        </p:spPr>
        <p:txBody>
          <a:bodyPr wrap="square" rtlCol="0">
            <a:spAutoFit/>
          </a:bodyPr>
          <a:lstStyle/>
          <a:p>
            <a:pPr algn="ctr"/>
            <a:r>
              <a:rPr lang="en-US" sz="1867" dirty="0">
                <a:solidFill>
                  <a:srgbClr val="366092"/>
                </a:solidFill>
              </a:rPr>
              <a:t>SUMMARY AND CONCLUSION</a:t>
            </a:r>
          </a:p>
        </p:txBody>
      </p:sp>
      <p:sp>
        <p:nvSpPr>
          <p:cNvPr id="17" name="Shape 41"/>
          <p:cNvSpPr/>
          <p:nvPr/>
        </p:nvSpPr>
        <p:spPr>
          <a:xfrm rot="-5400000">
            <a:off x="4007776" y="5315571"/>
            <a:ext cx="480000" cy="336000"/>
          </a:xfrm>
          <a:prstGeom prst="downArrow">
            <a:avLst>
              <a:gd name="adj1" fmla="val 50000"/>
              <a:gd name="adj2" fmla="val 50000"/>
            </a:avLst>
          </a:prstGeom>
          <a:solidFill>
            <a:srgbClr val="0070C0"/>
          </a:solidFill>
          <a:ln w="25400" cap="flat" cmpd="sng">
            <a:noFill/>
            <a:prstDash val="solid"/>
            <a:round/>
            <a:headEnd type="none" w="med" len="med"/>
            <a:tailEnd type="none" w="med" len="med"/>
          </a:ln>
        </p:spPr>
        <p:txBody>
          <a:bodyPr lIns="121901" tIns="60933" rIns="121901" bIns="60933" anchor="ctr" anchorCtr="0">
            <a:noAutofit/>
          </a:bodyPr>
          <a:lstStyle/>
          <a:p>
            <a:pPr algn="ctr"/>
            <a:endParaRPr sz="2401">
              <a:solidFill>
                <a:srgbClr val="FFFFFF"/>
              </a:solidFill>
            </a:endParaRPr>
          </a:p>
        </p:txBody>
      </p:sp>
      <p:sp>
        <p:nvSpPr>
          <p:cNvPr id="18" name="Shape 42"/>
          <p:cNvSpPr/>
          <p:nvPr/>
        </p:nvSpPr>
        <p:spPr>
          <a:xfrm rot="-5400000">
            <a:off x="7883633" y="2564383"/>
            <a:ext cx="480000" cy="336000"/>
          </a:xfrm>
          <a:prstGeom prst="downArrow">
            <a:avLst>
              <a:gd name="adj1" fmla="val 50000"/>
              <a:gd name="adj2" fmla="val 50000"/>
            </a:avLst>
          </a:prstGeom>
          <a:solidFill>
            <a:srgbClr val="0070C0"/>
          </a:solidFill>
          <a:ln w="25400" cap="flat" cmpd="sng">
            <a:noFill/>
            <a:prstDash val="solid"/>
            <a:round/>
            <a:headEnd type="none" w="med" len="med"/>
            <a:tailEnd type="none" w="med" len="med"/>
          </a:ln>
        </p:spPr>
        <p:txBody>
          <a:bodyPr lIns="121901" tIns="60933" rIns="121901" bIns="60933" anchor="ctr" anchorCtr="0">
            <a:noAutofit/>
          </a:bodyPr>
          <a:lstStyle/>
          <a:p>
            <a:pPr algn="ctr"/>
            <a:endParaRPr sz="2401">
              <a:solidFill>
                <a:srgbClr val="FFFFFF"/>
              </a:solidFill>
            </a:endParaRPr>
          </a:p>
        </p:txBody>
      </p:sp>
      <p:sp>
        <p:nvSpPr>
          <p:cNvPr id="20" name="TextBox 53"/>
          <p:cNvSpPr txBox="1"/>
          <p:nvPr/>
        </p:nvSpPr>
        <p:spPr>
          <a:xfrm rot="16200000">
            <a:off x="2430950" y="3800435"/>
            <a:ext cx="4092068" cy="379656"/>
          </a:xfrm>
          <a:prstGeom prst="rect">
            <a:avLst/>
          </a:prstGeom>
          <a:noFill/>
        </p:spPr>
        <p:txBody>
          <a:bodyPr wrap="square" rtlCol="0">
            <a:spAutoFit/>
          </a:bodyPr>
          <a:lstStyle/>
          <a:p>
            <a:pPr algn="ctr"/>
            <a:r>
              <a:rPr lang="en-US" sz="1867" dirty="0">
                <a:solidFill>
                  <a:srgbClr val="366092"/>
                </a:solidFill>
              </a:rPr>
              <a:t>DESCRIPTION</a:t>
            </a:r>
          </a:p>
        </p:txBody>
      </p:sp>
      <p:sp>
        <p:nvSpPr>
          <p:cNvPr id="24" name="Rectángulo 23"/>
          <p:cNvSpPr/>
          <p:nvPr/>
        </p:nvSpPr>
        <p:spPr>
          <a:xfrm>
            <a:off x="143339" y="129407"/>
            <a:ext cx="1632181" cy="989309"/>
          </a:xfrm>
          <a:prstGeom prst="rect">
            <a:avLst/>
          </a:prstGeom>
          <a:ln>
            <a:noFill/>
          </a:ln>
        </p:spPr>
        <p:style>
          <a:lnRef idx="2">
            <a:schemeClr val="dk1"/>
          </a:lnRef>
          <a:fillRef idx="1">
            <a:schemeClr val="lt1"/>
          </a:fillRef>
          <a:effectRef idx="0">
            <a:schemeClr val="dk1"/>
          </a:effectRef>
          <a:fontRef idx="minor">
            <a:schemeClr val="dk1"/>
          </a:fontRef>
        </p:style>
        <p:txBody>
          <a:bodyPr anchor="ctr"/>
          <a:lstStyle/>
          <a:p>
            <a:pPr algn="ctr">
              <a:defRPr/>
            </a:pPr>
            <a:r>
              <a:rPr lang="en-US" sz="1867" dirty="0">
                <a:solidFill>
                  <a:srgbClr val="366092"/>
                </a:solidFill>
              </a:rPr>
              <a:t>Author’s Affiliation Logo</a:t>
            </a:r>
          </a:p>
        </p:txBody>
      </p:sp>
      <p:sp>
        <p:nvSpPr>
          <p:cNvPr id="25" name="Shape 41"/>
          <p:cNvSpPr/>
          <p:nvPr/>
        </p:nvSpPr>
        <p:spPr>
          <a:xfrm>
            <a:off x="2195708" y="4005064"/>
            <a:ext cx="480000" cy="336000"/>
          </a:xfrm>
          <a:prstGeom prst="downArrow">
            <a:avLst>
              <a:gd name="adj1" fmla="val 50000"/>
              <a:gd name="adj2" fmla="val 50000"/>
            </a:avLst>
          </a:prstGeom>
          <a:solidFill>
            <a:srgbClr val="0070C0"/>
          </a:solidFill>
          <a:ln w="25400" cap="flat" cmpd="sng">
            <a:noFill/>
            <a:prstDash val="solid"/>
            <a:round/>
            <a:headEnd type="none" w="med" len="med"/>
            <a:tailEnd type="none" w="med" len="med"/>
          </a:ln>
        </p:spPr>
        <p:txBody>
          <a:bodyPr lIns="121901" tIns="60933" rIns="121901" bIns="60933" anchor="ctr" anchorCtr="0">
            <a:noAutofit/>
          </a:bodyPr>
          <a:lstStyle/>
          <a:p>
            <a:pPr algn="ctr"/>
            <a:endParaRPr sz="2401">
              <a:solidFill>
                <a:srgbClr val="FFFFFF"/>
              </a:solidFill>
            </a:endParaRPr>
          </a:p>
        </p:txBody>
      </p:sp>
      <p:sp>
        <p:nvSpPr>
          <p:cNvPr id="26" name="Shape 41"/>
          <p:cNvSpPr/>
          <p:nvPr/>
        </p:nvSpPr>
        <p:spPr>
          <a:xfrm>
            <a:off x="10196763" y="3957096"/>
            <a:ext cx="480000" cy="336000"/>
          </a:xfrm>
          <a:prstGeom prst="downArrow">
            <a:avLst>
              <a:gd name="adj1" fmla="val 50000"/>
              <a:gd name="adj2" fmla="val 50000"/>
            </a:avLst>
          </a:prstGeom>
          <a:solidFill>
            <a:srgbClr val="0070C0"/>
          </a:solidFill>
          <a:ln w="25400" cap="flat" cmpd="sng">
            <a:noFill/>
            <a:prstDash val="solid"/>
            <a:round/>
            <a:headEnd type="none" w="med" len="med"/>
            <a:tailEnd type="none" w="med" len="med"/>
          </a:ln>
        </p:spPr>
        <p:txBody>
          <a:bodyPr lIns="121901" tIns="60933" rIns="121901" bIns="60933" anchor="ctr" anchorCtr="0">
            <a:noAutofit/>
          </a:bodyPr>
          <a:lstStyle/>
          <a:p>
            <a:pPr algn="ctr"/>
            <a:endParaRPr sz="2401">
              <a:solidFill>
                <a:srgbClr val="FFFFFF"/>
              </a:solidFill>
            </a:endParaRPr>
          </a:p>
        </p:txBody>
      </p:sp>
      <p:sp>
        <p:nvSpPr>
          <p:cNvPr id="27" name="Shape 29"/>
          <p:cNvSpPr/>
          <p:nvPr/>
        </p:nvSpPr>
        <p:spPr>
          <a:xfrm>
            <a:off x="9191168" y="1721333"/>
            <a:ext cx="2569461" cy="2136292"/>
          </a:xfrm>
          <a:prstGeom prst="roundRect">
            <a:avLst>
              <a:gd name="adj" fmla="val 16667"/>
            </a:avLst>
          </a:prstGeom>
          <a:noFill/>
          <a:ln w="25400" cap="flat" cmpd="sng">
            <a:solidFill>
              <a:srgbClr val="395E89"/>
            </a:solidFill>
            <a:prstDash val="solid"/>
            <a:round/>
            <a:headEnd type="none" w="med" len="med"/>
            <a:tailEnd type="none" w="med" len="med"/>
          </a:ln>
        </p:spPr>
        <p:txBody>
          <a:bodyPr lIns="48000" tIns="60933" rIns="48000" bIns="60933" anchor="ctr" anchorCtr="0">
            <a:noAutofit/>
          </a:bodyPr>
          <a:lstStyle/>
          <a:p>
            <a:pPr>
              <a:lnSpc>
                <a:spcPts val="1733"/>
              </a:lnSpc>
            </a:pPr>
            <a:r>
              <a:rPr lang="en-US" sz="1600" dirty="0"/>
              <a:t>What are your scientific outputs and how do these compare with existing technologies / techniques?</a:t>
            </a:r>
          </a:p>
          <a:p>
            <a:pPr>
              <a:lnSpc>
                <a:spcPts val="1733"/>
              </a:lnSpc>
            </a:pPr>
            <a:r>
              <a:rPr lang="es-ES" sz="1600" dirty="0" err="1"/>
              <a:t>Insert</a:t>
            </a:r>
            <a:r>
              <a:rPr lang="es-ES" sz="1600" dirty="0"/>
              <a:t> </a:t>
            </a:r>
            <a:r>
              <a:rPr lang="es-ES" sz="1600" dirty="0" err="1"/>
              <a:t>table</a:t>
            </a:r>
            <a:r>
              <a:rPr lang="es-ES" sz="1600" dirty="0"/>
              <a:t>, </a:t>
            </a:r>
            <a:r>
              <a:rPr lang="es-ES" sz="1600" dirty="0" err="1"/>
              <a:t>graph</a:t>
            </a:r>
            <a:r>
              <a:rPr lang="es-ES" sz="1600" dirty="0"/>
              <a:t>…</a:t>
            </a:r>
            <a:endParaRPr lang="en-US" sz="1600" dirty="0"/>
          </a:p>
        </p:txBody>
      </p:sp>
      <p:sp>
        <p:nvSpPr>
          <p:cNvPr id="28" name="Shape 29"/>
          <p:cNvSpPr/>
          <p:nvPr/>
        </p:nvSpPr>
        <p:spPr>
          <a:xfrm>
            <a:off x="9189399" y="4361044"/>
            <a:ext cx="2530600" cy="1917081"/>
          </a:xfrm>
          <a:prstGeom prst="roundRect">
            <a:avLst>
              <a:gd name="adj" fmla="val 16667"/>
            </a:avLst>
          </a:prstGeom>
          <a:noFill/>
          <a:ln w="25400" cap="flat" cmpd="sng">
            <a:solidFill>
              <a:srgbClr val="395E89"/>
            </a:solidFill>
            <a:prstDash val="solid"/>
            <a:round/>
            <a:headEnd type="none" w="med" len="med"/>
            <a:tailEnd type="none" w="med" len="med"/>
          </a:ln>
        </p:spPr>
        <p:txBody>
          <a:bodyPr lIns="48000" tIns="60933" rIns="48000" bIns="60933" anchor="ctr" anchorCtr="0">
            <a:noAutofit/>
          </a:bodyPr>
          <a:lstStyle/>
          <a:p>
            <a:pPr>
              <a:lnSpc>
                <a:spcPts val="1733"/>
              </a:lnSpc>
            </a:pPr>
            <a:r>
              <a:rPr lang="es-ES" sz="1600" dirty="0" err="1"/>
              <a:t>Conclusions</a:t>
            </a:r>
            <a:r>
              <a:rPr lang="es-ES" sz="1600" dirty="0"/>
              <a:t>.</a:t>
            </a:r>
            <a:endParaRPr lang="en-US" sz="1600" dirty="0"/>
          </a:p>
          <a:p>
            <a:pPr>
              <a:lnSpc>
                <a:spcPts val="1733"/>
              </a:lnSpc>
            </a:pPr>
            <a:r>
              <a:rPr lang="en-US" sz="1600" dirty="0"/>
              <a:t>Final result of your work. Where is this leading, and what are the next steps?</a:t>
            </a:r>
            <a:endParaRPr sz="1600" dirty="0"/>
          </a:p>
        </p:txBody>
      </p:sp>
      <p:sp>
        <p:nvSpPr>
          <p:cNvPr id="29" name="Shape 29"/>
          <p:cNvSpPr/>
          <p:nvPr/>
        </p:nvSpPr>
        <p:spPr>
          <a:xfrm>
            <a:off x="1115546" y="4388840"/>
            <a:ext cx="2676199" cy="1889285"/>
          </a:xfrm>
          <a:prstGeom prst="roundRect">
            <a:avLst>
              <a:gd name="adj" fmla="val 16667"/>
            </a:avLst>
          </a:prstGeom>
          <a:noFill/>
          <a:ln w="25400" cap="flat" cmpd="sng">
            <a:solidFill>
              <a:srgbClr val="395E89"/>
            </a:solidFill>
            <a:prstDash val="solid"/>
            <a:round/>
            <a:headEnd type="none" w="med" len="med"/>
            <a:tailEnd type="none" w="med" len="med"/>
          </a:ln>
        </p:spPr>
        <p:txBody>
          <a:bodyPr lIns="48000" tIns="60933" rIns="48000" bIns="60933" anchor="ctr" anchorCtr="0">
            <a:noAutofit/>
          </a:bodyPr>
          <a:lstStyle/>
          <a:p>
            <a:pPr>
              <a:lnSpc>
                <a:spcPts val="1733"/>
              </a:lnSpc>
            </a:pPr>
            <a:r>
              <a:rPr lang="en-US" sz="1600" dirty="0"/>
              <a:t>Describe what’s new about your approach. </a:t>
            </a:r>
          </a:p>
          <a:p>
            <a:pPr>
              <a:lnSpc>
                <a:spcPts val="1733"/>
              </a:lnSpc>
            </a:pPr>
            <a:r>
              <a:rPr lang="en-US" sz="1600" dirty="0"/>
              <a:t>Try to address technology gaps </a:t>
            </a:r>
          </a:p>
        </p:txBody>
      </p:sp>
      <p:sp>
        <p:nvSpPr>
          <p:cNvPr id="30" name="Shape 29"/>
          <p:cNvSpPr/>
          <p:nvPr/>
        </p:nvSpPr>
        <p:spPr>
          <a:xfrm>
            <a:off x="4740849" y="1700809"/>
            <a:ext cx="3113075" cy="4577315"/>
          </a:xfrm>
          <a:prstGeom prst="roundRect">
            <a:avLst>
              <a:gd name="adj" fmla="val 16667"/>
            </a:avLst>
          </a:prstGeom>
          <a:noFill/>
          <a:ln w="25400" cap="flat" cmpd="sng">
            <a:solidFill>
              <a:srgbClr val="395E89"/>
            </a:solidFill>
            <a:prstDash val="solid"/>
            <a:round/>
            <a:headEnd type="none" w="med" len="med"/>
            <a:tailEnd type="none" w="med" len="med"/>
          </a:ln>
        </p:spPr>
        <p:txBody>
          <a:bodyPr lIns="48000" tIns="60933" rIns="48000" bIns="60933" anchor="ctr" anchorCtr="0">
            <a:noAutofit/>
          </a:bodyPr>
          <a:lstStyle/>
          <a:p>
            <a:pPr>
              <a:lnSpc>
                <a:spcPts val="1733"/>
              </a:lnSpc>
            </a:pPr>
            <a:r>
              <a:rPr lang="en-US" sz="1600" dirty="0"/>
              <a:t>Main objectives, concept, achievements, how it works, assumptions and limitations</a:t>
            </a:r>
          </a:p>
        </p:txBody>
      </p:sp>
      <p:sp>
        <p:nvSpPr>
          <p:cNvPr id="31" name="Shape 29"/>
          <p:cNvSpPr/>
          <p:nvPr/>
        </p:nvSpPr>
        <p:spPr>
          <a:xfrm>
            <a:off x="1097365" y="1700808"/>
            <a:ext cx="2694380" cy="2204216"/>
          </a:xfrm>
          <a:prstGeom prst="roundRect">
            <a:avLst>
              <a:gd name="adj" fmla="val 16667"/>
            </a:avLst>
          </a:prstGeom>
          <a:noFill/>
          <a:ln w="25400" cap="flat" cmpd="sng">
            <a:solidFill>
              <a:srgbClr val="395E89"/>
            </a:solidFill>
            <a:prstDash val="solid"/>
            <a:round/>
            <a:headEnd type="none" w="med" len="med"/>
            <a:tailEnd type="none" w="med" len="med"/>
          </a:ln>
        </p:spPr>
        <p:txBody>
          <a:bodyPr lIns="48000" tIns="60933" rIns="48000" bIns="60933" anchor="ctr" anchorCtr="0">
            <a:noAutofit/>
          </a:bodyPr>
          <a:lstStyle/>
          <a:p>
            <a:pPr>
              <a:lnSpc>
                <a:spcPts val="1733"/>
              </a:lnSpc>
            </a:pPr>
            <a:r>
              <a:rPr lang="en-US" sz="1600" dirty="0"/>
              <a:t>State-of-the-art. </a:t>
            </a:r>
          </a:p>
          <a:p>
            <a:pPr>
              <a:lnSpc>
                <a:spcPts val="1733"/>
              </a:lnSpc>
            </a:pPr>
            <a:r>
              <a:rPr lang="en-US" sz="1600" dirty="0"/>
              <a:t>What problem are you trying to solve, or what improvement are you trying to make?</a:t>
            </a:r>
          </a:p>
        </p:txBody>
      </p:sp>
    </p:spTree>
    <p:extLst>
      <p:ext uri="{BB962C8B-B14F-4D97-AF65-F5344CB8AC3E}">
        <p14:creationId xmlns:p14="http://schemas.microsoft.com/office/powerpoint/2010/main" val="39019212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contenido 3"/>
          <p:cNvSpPr>
            <a:spLocks noGrp="1"/>
          </p:cNvSpPr>
          <p:nvPr>
            <p:ph idx="1"/>
          </p:nvPr>
        </p:nvSpPr>
        <p:spPr/>
        <p:txBody>
          <a:bodyPr>
            <a:normAutofit lnSpcReduction="10000"/>
          </a:bodyPr>
          <a:lstStyle/>
          <a:p>
            <a:r>
              <a:rPr lang="en-US" sz="2400" dirty="0"/>
              <a:t>The 30-minute timeslot of the IP session will be split between two IP authors, allocated sequentially</a:t>
            </a:r>
          </a:p>
          <a:p>
            <a:r>
              <a:rPr lang="en-US" sz="2400" dirty="0"/>
              <a:t>Be ready to share your screen with your Penta Chart. Introduce yourself and we suggest preparing a walkthrough of the poster presentation (no longer than 5 minutes), which will act as a guided presentation for attendees. If necessary, in Power Point it is possible to zoom in to a section of a slide in Slide Show view:</a:t>
            </a:r>
          </a:p>
          <a:p>
            <a:pPr lvl="1"/>
            <a:r>
              <a:rPr lang="en-US" sz="2000" dirty="0"/>
              <a:t>In the lower right-hand corner of your slide, click Slide Show view.</a:t>
            </a:r>
          </a:p>
          <a:p>
            <a:pPr lvl="1"/>
            <a:r>
              <a:rPr lang="en-US" sz="2000" dirty="0"/>
              <a:t>In the lower left corner of the presenter view, click the magnifying glass icon</a:t>
            </a:r>
          </a:p>
          <a:p>
            <a:pPr lvl="1"/>
            <a:endParaRPr lang="es-ES" sz="2000" dirty="0"/>
          </a:p>
          <a:p>
            <a:pPr lvl="1"/>
            <a:endParaRPr lang="en-US" sz="2000" dirty="0"/>
          </a:p>
          <a:p>
            <a:pPr lvl="1"/>
            <a:r>
              <a:rPr lang="en-US" sz="2000" dirty="0"/>
              <a:t>Point your mouse over the area of the slide that you want to magnify, then click to zoom in on-screen. Esc to go back.</a:t>
            </a:r>
          </a:p>
          <a:p>
            <a:r>
              <a:rPr lang="en-US" sz="2800" dirty="0"/>
              <a:t>Next, the live poster Q&amp;A session will start </a:t>
            </a:r>
            <a:endParaRPr lang="es-ES" sz="2533" dirty="0"/>
          </a:p>
          <a:p>
            <a:pPr lvl="1"/>
            <a:endParaRPr lang="en-US" sz="2000" dirty="0"/>
          </a:p>
        </p:txBody>
      </p:sp>
      <p:sp>
        <p:nvSpPr>
          <p:cNvPr id="3" name="Título 2"/>
          <p:cNvSpPr>
            <a:spLocks noGrp="1"/>
          </p:cNvSpPr>
          <p:nvPr>
            <p:ph type="title"/>
          </p:nvPr>
        </p:nvSpPr>
        <p:spPr/>
        <p:txBody>
          <a:bodyPr/>
          <a:lstStyle/>
          <a:p>
            <a:r>
              <a:rPr lang="es-ES" dirty="0"/>
              <a:t> IP Poster </a:t>
            </a:r>
            <a:r>
              <a:rPr lang="es-ES" dirty="0" err="1"/>
              <a:t>Presentation</a:t>
            </a:r>
            <a:endParaRPr lang="en-US" dirty="0"/>
          </a:p>
        </p:txBody>
      </p:sp>
      <p:pic>
        <p:nvPicPr>
          <p:cNvPr id="5" name="Imagen 4"/>
          <p:cNvPicPr>
            <a:picLocks noChangeAspect="1"/>
          </p:cNvPicPr>
          <p:nvPr/>
        </p:nvPicPr>
        <p:blipFill rotWithShape="1">
          <a:blip r:embed="rId2"/>
          <a:srcRect t="91111" r="82868"/>
          <a:stretch/>
        </p:blipFill>
        <p:spPr>
          <a:xfrm>
            <a:off x="4356847" y="4269534"/>
            <a:ext cx="2088776" cy="609600"/>
          </a:xfrm>
          <a:prstGeom prst="rect">
            <a:avLst/>
          </a:prstGeom>
        </p:spPr>
      </p:pic>
      <p:sp>
        <p:nvSpPr>
          <p:cNvPr id="6" name="Elipse 5"/>
          <p:cNvSpPr/>
          <p:nvPr/>
        </p:nvSpPr>
        <p:spPr bwMode="auto">
          <a:xfrm>
            <a:off x="5477435" y="4473389"/>
            <a:ext cx="475130" cy="441605"/>
          </a:xfrm>
          <a:prstGeom prst="ellipse">
            <a:avLst/>
          </a:prstGeom>
          <a:noFill/>
          <a:ln w="28575" cap="flat" cmpd="sng" algn="ctr">
            <a:solidFill>
              <a:srgbClr val="E0260C"/>
            </a:solidFill>
            <a:prstDash val="solid"/>
            <a:round/>
            <a:headEnd type="none" w="med" len="med"/>
            <a:tailEnd type="none" w="med" len="med"/>
          </a:ln>
          <a:effectLst/>
        </p:spPr>
        <p:txBody>
          <a:bodyPr vert="horz" wrap="none" lIns="91427" tIns="45714" rIns="91427" bIns="45714" numCol="1" rtlCol="0" anchor="ctr" anchorCtr="0" compatLnSpc="1">
            <a:prstTxWarp prst="textNoShape">
              <a:avLst/>
            </a:prstTxWarp>
          </a:bodyPr>
          <a:lstStyle/>
          <a:p>
            <a:pPr marL="0" marR="0" indent="0" algn="r" defTabSz="914400" rtl="0" eaLnBrk="1" fontAlgn="base" latinLnBrk="0" hangingPunct="1">
              <a:lnSpc>
                <a:spcPct val="110000"/>
              </a:lnSpc>
              <a:spcBef>
                <a:spcPct val="20000"/>
              </a:spcBef>
              <a:spcAft>
                <a:spcPct val="0"/>
              </a:spcAft>
              <a:buClr>
                <a:srgbClr val="333399"/>
              </a:buClr>
              <a:buSzPct val="80000"/>
              <a:buFont typeface="Webdings" pitchFamily="18" charset="2"/>
              <a:buNone/>
              <a:tabLst/>
            </a:pPr>
            <a:endParaRPr kumimoji="0" lang="en-US" sz="2000" b="0" i="0" u="none" strike="noStrike" cap="none" normalizeH="0" baseline="0">
              <a:ln>
                <a:noFill/>
              </a:ln>
              <a:solidFill>
                <a:srgbClr val="003399"/>
              </a:solidFill>
              <a:effectLst/>
              <a:latin typeface="Arial" charset="0"/>
            </a:endParaRPr>
          </a:p>
        </p:txBody>
      </p:sp>
    </p:spTree>
    <p:extLst>
      <p:ext uri="{BB962C8B-B14F-4D97-AF65-F5344CB8AC3E}">
        <p14:creationId xmlns:p14="http://schemas.microsoft.com/office/powerpoint/2010/main" val="1406978999"/>
      </p:ext>
    </p:extLst>
  </p:cSld>
  <p:clrMapOvr>
    <a:masterClrMapping/>
  </p:clrMapOvr>
</p:sld>
</file>

<file path=ppt/theme/theme1.xml><?xml version="1.0" encoding="utf-8"?>
<a:theme xmlns:a="http://schemas.openxmlformats.org/drawingml/2006/main" name="DATE2020">
  <a:themeElements>
    <a:clrScheme name="Benutzerdefinier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rgbClr val="E0260C"/>
          </a:solidFill>
          <a:prstDash val="solid"/>
          <a:round/>
          <a:headEnd type="none" w="med" len="med"/>
          <a:tailEnd type="none" w="med" len="med"/>
        </a:ln>
        <a:effectLst/>
      </a:spPr>
      <a:bodyPr vert="horz" wrap="none" lIns="91427" tIns="45714" rIns="91427" bIns="45714" numCol="1" anchor="ctr" anchorCtr="0" compatLnSpc="1">
        <a:prstTxWarp prst="textNoShape">
          <a:avLst/>
        </a:prstTxWarp>
      </a:bodyPr>
      <a:lstStyle>
        <a:defPPr marL="0" marR="0" indent="0" algn="r" defTabSz="914400" rtl="0" eaLnBrk="1" fontAlgn="base" latinLnBrk="0" hangingPunct="1">
          <a:lnSpc>
            <a:spcPct val="110000"/>
          </a:lnSpc>
          <a:spcBef>
            <a:spcPct val="20000"/>
          </a:spcBef>
          <a:spcAft>
            <a:spcPct val="0"/>
          </a:spcAft>
          <a:buClr>
            <a:srgbClr val="333399"/>
          </a:buClr>
          <a:buSzPct val="80000"/>
          <a:buFont typeface="Webdings" pitchFamily="18" charset="2"/>
          <a:buNone/>
          <a:tabLst/>
          <a:defRPr kumimoji="0" lang="de-DE" sz="2000" b="0" i="0" u="none" strike="noStrike" cap="none" normalizeH="0" baseline="0" smtClean="0">
            <a:ln>
              <a:noFill/>
            </a:ln>
            <a:solidFill>
              <a:srgbClr val="003399"/>
            </a:solidFill>
            <a:effectLst/>
            <a:latin typeface="Arial" charset="0"/>
          </a:defRPr>
        </a:defPPr>
      </a:lstStyle>
    </a:spDef>
    <a:lnDef>
      <a:spPr bwMode="auto">
        <a:xfrm>
          <a:off x="0" y="0"/>
          <a:ext cx="1" cy="1"/>
        </a:xfrm>
        <a:custGeom>
          <a:avLst/>
          <a:gdLst/>
          <a:ahLst/>
          <a:cxnLst/>
          <a:rect l="0" t="0" r="0" b="0"/>
          <a:pathLst/>
        </a:custGeom>
        <a:noFill/>
        <a:ln w="12700" cap="flat" cmpd="sng" algn="ctr">
          <a:solidFill>
            <a:srgbClr val="E0260C"/>
          </a:solidFill>
          <a:prstDash val="solid"/>
          <a:round/>
          <a:headEnd type="none" w="med" len="med"/>
          <a:tailEnd type="none" w="med" len="med"/>
        </a:ln>
        <a:effectLst/>
      </a:spPr>
      <a:bodyPr vert="horz" wrap="none" lIns="91427" tIns="45714" rIns="91427" bIns="45714" numCol="1" anchor="ctr" anchorCtr="0" compatLnSpc="1">
        <a:prstTxWarp prst="textNoShape">
          <a:avLst/>
        </a:prstTxWarp>
      </a:bodyPr>
      <a:lstStyle>
        <a:defPPr marL="0" marR="0" indent="0" algn="r" defTabSz="914400" rtl="0" eaLnBrk="1" fontAlgn="base" latinLnBrk="0" hangingPunct="1">
          <a:lnSpc>
            <a:spcPct val="110000"/>
          </a:lnSpc>
          <a:spcBef>
            <a:spcPct val="20000"/>
          </a:spcBef>
          <a:spcAft>
            <a:spcPct val="0"/>
          </a:spcAft>
          <a:buClr>
            <a:srgbClr val="333399"/>
          </a:buClr>
          <a:buSzPct val="80000"/>
          <a:buFont typeface="Webdings" pitchFamily="18" charset="2"/>
          <a:buNone/>
          <a:tabLst/>
          <a:defRPr kumimoji="0" lang="de-DE" sz="2000" b="0" i="0" u="none" strike="noStrike" cap="none" normalizeH="0" baseline="0" smtClean="0">
            <a:ln>
              <a:noFill/>
            </a:ln>
            <a:solidFill>
              <a:srgbClr val="003399"/>
            </a:solidFill>
            <a:effectLst/>
            <a:latin typeface="Arial"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DATE2020" id="{F64525DF-4476-43F9-AD74-162CC1761F87}" vid="{3415935D-2E7F-4556-A0AD-446224999C55}"/>
    </a:ext>
  </a:extLst>
</a:theme>
</file>

<file path=ppt/theme/theme2.xml><?xml version="1.0" encoding="utf-8"?>
<a:theme xmlns:a="http://schemas.openxmlformats.org/drawingml/2006/main" name="1_DATE2020">
  <a:themeElements>
    <a:clrScheme name="Benutzerdefinier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rgbClr val="E0260C"/>
          </a:solidFill>
          <a:prstDash val="solid"/>
          <a:round/>
          <a:headEnd type="none" w="med" len="med"/>
          <a:tailEnd type="none" w="med" len="med"/>
        </a:ln>
        <a:effectLst/>
      </a:spPr>
      <a:bodyPr vert="horz" wrap="none" lIns="91427" tIns="45714" rIns="91427" bIns="45714" numCol="1" anchor="ctr" anchorCtr="0" compatLnSpc="1">
        <a:prstTxWarp prst="textNoShape">
          <a:avLst/>
        </a:prstTxWarp>
      </a:bodyPr>
      <a:lstStyle>
        <a:defPPr marL="0" marR="0" indent="0" algn="r" defTabSz="914400" rtl="0" eaLnBrk="1" fontAlgn="base" latinLnBrk="0" hangingPunct="1">
          <a:lnSpc>
            <a:spcPct val="110000"/>
          </a:lnSpc>
          <a:spcBef>
            <a:spcPct val="20000"/>
          </a:spcBef>
          <a:spcAft>
            <a:spcPct val="0"/>
          </a:spcAft>
          <a:buClr>
            <a:srgbClr val="333399"/>
          </a:buClr>
          <a:buSzPct val="80000"/>
          <a:buFont typeface="Webdings" pitchFamily="18" charset="2"/>
          <a:buNone/>
          <a:tabLst/>
          <a:defRPr kumimoji="0" lang="de-DE" sz="2000" b="0" i="0" u="none" strike="noStrike" cap="none" normalizeH="0" baseline="0" smtClean="0">
            <a:ln>
              <a:noFill/>
            </a:ln>
            <a:solidFill>
              <a:srgbClr val="003399"/>
            </a:solidFill>
            <a:effectLst/>
            <a:latin typeface="Arial" charset="0"/>
          </a:defRPr>
        </a:defPPr>
      </a:lstStyle>
    </a:spDef>
    <a:lnDef>
      <a:spPr bwMode="auto">
        <a:xfrm>
          <a:off x="0" y="0"/>
          <a:ext cx="1" cy="1"/>
        </a:xfrm>
        <a:custGeom>
          <a:avLst/>
          <a:gdLst/>
          <a:ahLst/>
          <a:cxnLst/>
          <a:rect l="0" t="0" r="0" b="0"/>
          <a:pathLst/>
        </a:custGeom>
        <a:noFill/>
        <a:ln w="12700" cap="flat" cmpd="sng" algn="ctr">
          <a:solidFill>
            <a:srgbClr val="E0260C"/>
          </a:solidFill>
          <a:prstDash val="solid"/>
          <a:round/>
          <a:headEnd type="none" w="med" len="med"/>
          <a:tailEnd type="none" w="med" len="med"/>
        </a:ln>
        <a:effectLst/>
      </a:spPr>
      <a:bodyPr vert="horz" wrap="none" lIns="91427" tIns="45714" rIns="91427" bIns="45714" numCol="1" anchor="ctr" anchorCtr="0" compatLnSpc="1">
        <a:prstTxWarp prst="textNoShape">
          <a:avLst/>
        </a:prstTxWarp>
      </a:bodyPr>
      <a:lstStyle>
        <a:defPPr marL="0" marR="0" indent="0" algn="r" defTabSz="914400" rtl="0" eaLnBrk="1" fontAlgn="base" latinLnBrk="0" hangingPunct="1">
          <a:lnSpc>
            <a:spcPct val="110000"/>
          </a:lnSpc>
          <a:spcBef>
            <a:spcPct val="20000"/>
          </a:spcBef>
          <a:spcAft>
            <a:spcPct val="0"/>
          </a:spcAft>
          <a:buClr>
            <a:srgbClr val="333399"/>
          </a:buClr>
          <a:buSzPct val="80000"/>
          <a:buFont typeface="Webdings" pitchFamily="18" charset="2"/>
          <a:buNone/>
          <a:tabLst/>
          <a:defRPr kumimoji="0" lang="de-DE" sz="2000" b="0" i="0" u="none" strike="noStrike" cap="none" normalizeH="0" baseline="0" smtClean="0">
            <a:ln>
              <a:noFill/>
            </a:ln>
            <a:solidFill>
              <a:srgbClr val="003399"/>
            </a:solidFill>
            <a:effectLst/>
            <a:latin typeface="Arial"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DATE2020" id="{F64525DF-4476-43F9-AD74-162CC1761F87}" vid="{3415935D-2E7F-4556-A0AD-446224999C55}"/>
    </a:ext>
  </a:extLst>
</a:theme>
</file>

<file path=ppt/theme/theme3.xml><?xml version="1.0" encoding="utf-8"?>
<a:theme xmlns:a="http://schemas.openxmlformats.org/drawingml/2006/main" name="DATE2021">
  <a:themeElements>
    <a:clrScheme name="Benutzerdefinier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rgbClr val="E0260C"/>
          </a:solidFill>
          <a:prstDash val="solid"/>
          <a:round/>
          <a:headEnd type="none" w="med" len="med"/>
          <a:tailEnd type="none" w="med" len="med"/>
        </a:ln>
        <a:effectLst/>
      </a:spPr>
      <a:bodyPr vert="horz" wrap="none" lIns="91427" tIns="45714" rIns="91427" bIns="45714" numCol="1" anchor="ctr" anchorCtr="0" compatLnSpc="1">
        <a:prstTxWarp prst="textNoShape">
          <a:avLst/>
        </a:prstTxWarp>
      </a:bodyPr>
      <a:lstStyle>
        <a:defPPr marL="0" marR="0" indent="0" algn="r" defTabSz="914400" rtl="0" eaLnBrk="1" fontAlgn="base" latinLnBrk="0" hangingPunct="1">
          <a:lnSpc>
            <a:spcPct val="110000"/>
          </a:lnSpc>
          <a:spcBef>
            <a:spcPct val="20000"/>
          </a:spcBef>
          <a:spcAft>
            <a:spcPct val="0"/>
          </a:spcAft>
          <a:buClr>
            <a:srgbClr val="333399"/>
          </a:buClr>
          <a:buSzPct val="80000"/>
          <a:buFont typeface="Webdings" pitchFamily="18" charset="2"/>
          <a:buNone/>
          <a:tabLst/>
          <a:defRPr kumimoji="0" lang="de-DE" sz="2000" b="0" i="0" u="none" strike="noStrike" cap="none" normalizeH="0" baseline="0" smtClean="0">
            <a:ln>
              <a:noFill/>
            </a:ln>
            <a:solidFill>
              <a:srgbClr val="003399"/>
            </a:solidFill>
            <a:effectLst/>
            <a:latin typeface="Arial" charset="0"/>
          </a:defRPr>
        </a:defPPr>
      </a:lstStyle>
    </a:spDef>
    <a:lnDef>
      <a:spPr bwMode="auto">
        <a:xfrm>
          <a:off x="0" y="0"/>
          <a:ext cx="1" cy="1"/>
        </a:xfrm>
        <a:custGeom>
          <a:avLst/>
          <a:gdLst/>
          <a:ahLst/>
          <a:cxnLst/>
          <a:rect l="0" t="0" r="0" b="0"/>
          <a:pathLst/>
        </a:custGeom>
        <a:noFill/>
        <a:ln w="12700" cap="flat" cmpd="sng" algn="ctr">
          <a:solidFill>
            <a:srgbClr val="E0260C"/>
          </a:solidFill>
          <a:prstDash val="solid"/>
          <a:round/>
          <a:headEnd type="none" w="med" len="med"/>
          <a:tailEnd type="none" w="med" len="med"/>
        </a:ln>
        <a:effectLst/>
      </a:spPr>
      <a:bodyPr vert="horz" wrap="none" lIns="91427" tIns="45714" rIns="91427" bIns="45714" numCol="1" anchor="ctr" anchorCtr="0" compatLnSpc="1">
        <a:prstTxWarp prst="textNoShape">
          <a:avLst/>
        </a:prstTxWarp>
      </a:bodyPr>
      <a:lstStyle>
        <a:defPPr marL="0" marR="0" indent="0" algn="r" defTabSz="914400" rtl="0" eaLnBrk="1" fontAlgn="base" latinLnBrk="0" hangingPunct="1">
          <a:lnSpc>
            <a:spcPct val="110000"/>
          </a:lnSpc>
          <a:spcBef>
            <a:spcPct val="20000"/>
          </a:spcBef>
          <a:spcAft>
            <a:spcPct val="0"/>
          </a:spcAft>
          <a:buClr>
            <a:srgbClr val="333399"/>
          </a:buClr>
          <a:buSzPct val="80000"/>
          <a:buFont typeface="Webdings" pitchFamily="18" charset="2"/>
          <a:buNone/>
          <a:tabLst/>
          <a:defRPr kumimoji="0" lang="de-DE" sz="2000" b="0" i="0" u="none" strike="noStrike" cap="none" normalizeH="0" baseline="0" smtClean="0">
            <a:ln>
              <a:noFill/>
            </a:ln>
            <a:solidFill>
              <a:srgbClr val="003399"/>
            </a:solidFill>
            <a:effectLst/>
            <a:latin typeface="Arial"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DATE2021" id="{9BB908C7-C7A9-4805-AE5A-5BF0681B3A61}" vid="{728D679A-CC84-4109-907D-B67A897B04A4}"/>
    </a:ext>
  </a:extLst>
</a:theme>
</file>

<file path=docProps/app.xml><?xml version="1.0" encoding="utf-8"?>
<Properties xmlns="http://schemas.openxmlformats.org/officeDocument/2006/extended-properties" xmlns:vt="http://schemas.openxmlformats.org/officeDocument/2006/docPropsVTypes">
  <Template/>
  <TotalTime>0</TotalTime>
  <Words>572</Words>
  <Application>Microsoft Office PowerPoint</Application>
  <PresentationFormat>Breitbild</PresentationFormat>
  <Paragraphs>42</Paragraphs>
  <Slides>5</Slides>
  <Notes>0</Notes>
  <HiddenSlides>0</HiddenSlides>
  <MMClips>0</MMClips>
  <ScaleCrop>false</ScaleCrop>
  <HeadingPairs>
    <vt:vector size="6" baseType="variant">
      <vt:variant>
        <vt:lpstr>Verwendete Schriftarten</vt:lpstr>
      </vt:variant>
      <vt:variant>
        <vt:i4>4</vt:i4>
      </vt:variant>
      <vt:variant>
        <vt:lpstr>Design</vt:lpstr>
      </vt:variant>
      <vt:variant>
        <vt:i4>3</vt:i4>
      </vt:variant>
      <vt:variant>
        <vt:lpstr>Folientitel</vt:lpstr>
      </vt:variant>
      <vt:variant>
        <vt:i4>5</vt:i4>
      </vt:variant>
    </vt:vector>
  </HeadingPairs>
  <TitlesOfParts>
    <vt:vector size="12" baseType="lpstr">
      <vt:lpstr>Arial</vt:lpstr>
      <vt:lpstr>Constantia</vt:lpstr>
      <vt:lpstr>Webdings</vt:lpstr>
      <vt:lpstr>Wingdings</vt:lpstr>
      <vt:lpstr>DATE2020</vt:lpstr>
      <vt:lpstr>1_DATE2020</vt:lpstr>
      <vt:lpstr>DATE2021</vt:lpstr>
      <vt:lpstr>PowerPoint-Präsentation</vt:lpstr>
      <vt:lpstr>IP Presentation Guidelines</vt:lpstr>
      <vt:lpstr>Penta Chart</vt:lpstr>
      <vt:lpstr>Paper Title Authors</vt:lpstr>
      <vt:lpstr> IP Poster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Marisa Lopez</dc:creator>
  <cp:lastModifiedBy>Anja Zeun</cp:lastModifiedBy>
  <cp:revision>17</cp:revision>
  <dcterms:created xsi:type="dcterms:W3CDTF">2021-01-06T18:20:13Z</dcterms:created>
  <dcterms:modified xsi:type="dcterms:W3CDTF">2021-01-07T18:00:23Z</dcterms:modified>
</cp:coreProperties>
</file>